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83" r:id="rId4"/>
    <p:sldId id="268" r:id="rId5"/>
    <p:sldId id="278" r:id="rId6"/>
    <p:sldId id="281" r:id="rId7"/>
    <p:sldId id="284" r:id="rId8"/>
    <p:sldId id="279" r:id="rId9"/>
    <p:sldId id="286" r:id="rId10"/>
    <p:sldId id="287" r:id="rId11"/>
    <p:sldId id="285" r:id="rId12"/>
    <p:sldId id="289" r:id="rId13"/>
    <p:sldId id="261" r:id="rId14"/>
    <p:sldId id="258" r:id="rId15"/>
    <p:sldId id="272" r:id="rId16"/>
    <p:sldId id="290" r:id="rId17"/>
    <p:sldId id="264" r:id="rId18"/>
    <p:sldId id="277" r:id="rId19"/>
    <p:sldId id="269" r:id="rId20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87" y="5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21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4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071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409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2224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78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603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933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1_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549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1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1_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07.05.2026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07.05.2026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1_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1_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Click icon to add picture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1_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36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38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38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01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236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3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31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32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49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ive2.ru/b/497536434345870028/" TargetMode="External"/><Relationship Id="rId7" Type="http://schemas.openxmlformats.org/officeDocument/2006/relationships/hyperlink" Target="https://gimnaziyaiskusstvsyktyvkar-r11.gosweb.gosuslugi.ru/netcat_files/userfiles/Glavnaya/Gazeta_Goradzul_/Goradzul_literaturnopublitsisticheskiy_al_manah/Goradzul_literaturno-publitsisticheskiy_almanah_1_76_sentyabr_2024_goda.pdf" TargetMode="External"/><Relationship Id="rId2" Type="http://schemas.openxmlformats.org/officeDocument/2006/relationships/hyperlink" Target="https://komikyv.com/archives/38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albums-56694775" TargetMode="External"/><Relationship Id="rId5" Type="http://schemas.openxmlformats.org/officeDocument/2006/relationships/hyperlink" Target="https://www.cnshb.ru/content/2024/04275268.pdf" TargetMode="External"/><Relationship Id="rId4" Type="http://schemas.openxmlformats.org/officeDocument/2006/relationships/hyperlink" Target="https://vera-eskom.ru/2018/04/derevni-pticy-ne-uletayte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07067" y="1818968"/>
            <a:ext cx="9750868" cy="2261364"/>
          </a:xfrm>
        </p:spPr>
        <p:txBody>
          <a:bodyPr/>
          <a:lstStyle/>
          <a:p>
            <a:pPr algn="l">
              <a:defRPr/>
            </a:pPr>
            <a:r>
              <a:rPr lang="ru-RU" sz="2000" dirty="0"/>
              <a:t>Межпредметный проект «Окно в мир»- Год села</a:t>
            </a:r>
            <a:br>
              <a:rPr lang="ru-RU" sz="2000" dirty="0"/>
            </a:br>
            <a:r>
              <a:rPr lang="ru-RU" sz="2000" dirty="0"/>
              <a:t>Тема проекта: </a:t>
            </a:r>
            <a:r>
              <a:rPr lang="ru-RU" sz="4400" dirty="0"/>
              <a:t>Моя деревня </a:t>
            </a:r>
            <a:r>
              <a:rPr lang="ru-RU" sz="4400" dirty="0" err="1"/>
              <a:t>Гажакерес</a:t>
            </a:r>
            <a:endParaRPr lang="ru-RU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5692877" y="4050833"/>
            <a:ext cx="5899354" cy="1946844"/>
          </a:xfrm>
        </p:spPr>
        <p:txBody>
          <a:bodyPr/>
          <a:lstStyle/>
          <a:p>
            <a:pPr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</a:rPr>
              <a:t>Автор ученик 11класса</a:t>
            </a: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</a:rPr>
              <a:t>Римских Иван</a:t>
            </a: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</a:rPr>
              <a:t>Тьютор: Осипова Н.И.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CB21ED-0FE2-4DEB-ACEB-1A6A46CE9B0D}"/>
              </a:ext>
            </a:extLst>
          </p:cNvPr>
          <p:cNvSpPr txBox="1"/>
          <p:nvPr/>
        </p:nvSpPr>
        <p:spPr>
          <a:xfrm>
            <a:off x="2084440" y="462116"/>
            <a:ext cx="749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ГОУ РК «Республиканский центр образования»</a:t>
            </a:r>
          </a:p>
          <a:p>
            <a:r>
              <a:rPr lang="ru-RU" dirty="0"/>
              <a:t>Структурное подразделение «Центр дистанционного обучения»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20EE61-0CA5-49AA-8B6B-74EB3AE3CDCA}"/>
              </a:ext>
            </a:extLst>
          </p:cNvPr>
          <p:cNvSpPr txBox="1"/>
          <p:nvPr/>
        </p:nvSpPr>
        <p:spPr>
          <a:xfrm>
            <a:off x="3952568" y="5624052"/>
            <a:ext cx="214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Сыктывкар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E51F8-FA72-4C6E-98C0-4089683A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1966 год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882A-2DF2-415E-89B3-7194EAF00F6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</a:rPr>
              <a:t>Попкерос</a:t>
            </a:r>
            <a:r>
              <a:rPr lang="ru-RU" dirty="0">
                <a:solidFill>
                  <a:schemeClr val="tx1"/>
                </a:solidFill>
              </a:rPr>
              <a:t> переименовали в </a:t>
            </a:r>
            <a:r>
              <a:rPr lang="ru-RU" dirty="0" err="1">
                <a:solidFill>
                  <a:schemeClr val="tx1"/>
                </a:solidFill>
              </a:rPr>
              <a:t>Гажакерес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В переводе  с коми языка это «Весёлая гора».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15B9175-3A84-41A4-AE63-4EB6E3B64B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681387"/>
            <a:ext cx="4457436" cy="33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9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1F36298-EE86-40E1-9621-79344090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636705" cy="1320800"/>
          </a:xfrm>
        </p:spPr>
        <p:txBody>
          <a:bodyPr/>
          <a:lstStyle/>
          <a:p>
            <a:r>
              <a:rPr lang="ru-RU" dirty="0"/>
              <a:t>Детский сад деревни </a:t>
            </a:r>
            <a:r>
              <a:rPr lang="ru-RU" dirty="0" err="1"/>
              <a:t>Гажакерес</a:t>
            </a:r>
            <a:r>
              <a:rPr lang="ru-RU" dirty="0"/>
              <a:t> 1970 г.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48A707CF-8714-4EFE-993A-D22515DDB3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263783"/>
            <a:ext cx="4709568" cy="3475021"/>
          </a:xfr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57154C20-1056-48AB-B854-9E5F2C8AB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550" y="1825625"/>
            <a:ext cx="10763250" cy="4351338"/>
          </a:xfrm>
        </p:spPr>
        <p:txBody>
          <a:bodyPr/>
          <a:lstStyle/>
          <a:p>
            <a:r>
              <a:rPr lang="ru-RU" dirty="0"/>
              <a:t>В деревне работал детский сад.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7154B8-251E-4373-9DDF-6C31C9F2F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942" y="1505198"/>
            <a:ext cx="4602879" cy="30665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D99E23-EBE6-459D-9F16-AA84054A732B}"/>
              </a:ext>
            </a:extLst>
          </p:cNvPr>
          <p:cNvSpPr txBox="1"/>
          <p:nvPr/>
        </p:nvSpPr>
        <p:spPr>
          <a:xfrm>
            <a:off x="5797942" y="5181600"/>
            <a:ext cx="21567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прошлом в  деревне существовало традиция </a:t>
            </a:r>
          </a:p>
          <a:p>
            <a:r>
              <a:rPr lang="ru-RU" dirty="0"/>
              <a:t>устанавливать   кресты -  обереги от  болезней.</a:t>
            </a:r>
          </a:p>
          <a:p>
            <a:r>
              <a:rPr lang="ru-RU" dirty="0"/>
              <a:t> Эта практика  сохранилась  до наших дней.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833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9A551-319C-4865-972E-2DCF7F4E0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Люди </a:t>
            </a:r>
            <a:r>
              <a:rPr lang="ru-RU" dirty="0" err="1"/>
              <a:t>Гажакереса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502D86-4EDB-4A27-A490-572E81BEF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>
                <a:solidFill>
                  <a:schemeClr val="tx1"/>
                </a:solidFill>
              </a:rPr>
              <a:t>В деревне родились и выросли многие талантливые люди. Семья Туркиных, Иван Александрович и Антонина </a:t>
            </a:r>
            <a:r>
              <a:rPr lang="ru-RU" dirty="0" err="1">
                <a:solidFill>
                  <a:schemeClr val="tx1"/>
                </a:solidFill>
              </a:rPr>
              <a:t>Мисаиловна</a:t>
            </a:r>
            <a:r>
              <a:rPr lang="ru-RU" dirty="0">
                <a:solidFill>
                  <a:schemeClr val="tx1"/>
                </a:solidFill>
              </a:rPr>
              <a:t>(мои прадедушка и прабабушка по маминой линии) занимались земледелием ,воспитывали 6 детей.</a:t>
            </a:r>
          </a:p>
          <a:p>
            <a:r>
              <a:rPr lang="ru-RU" dirty="0">
                <a:solidFill>
                  <a:schemeClr val="tx1"/>
                </a:solidFill>
              </a:rPr>
              <a:t> Прадедушка был искусным </a:t>
            </a:r>
            <a:r>
              <a:rPr lang="ru-RU" dirty="0" err="1">
                <a:solidFill>
                  <a:schemeClr val="tx1"/>
                </a:solidFill>
              </a:rPr>
              <a:t>гармонистом,и</a:t>
            </a:r>
            <a:r>
              <a:rPr lang="ru-RU" dirty="0">
                <a:solidFill>
                  <a:schemeClr val="tx1"/>
                </a:solidFill>
              </a:rPr>
              <a:t> его музыка  наполняла деревенскую жизнь</a:t>
            </a: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весельем и радостью.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16A7F6-F816-44A0-8EC5-DF0F434A0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6695" y="1399443"/>
            <a:ext cx="2530059" cy="30635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CD11DC-01AE-444C-ADE0-D4F0EFD79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98" y="1447664"/>
            <a:ext cx="4427604" cy="31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81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BF5DB-56BB-435F-96F0-3C56813F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Туркин Александр Иванович, житель деревни </a:t>
            </a:r>
            <a:r>
              <a:rPr lang="ru-RU" dirty="0" err="1"/>
              <a:t>Гажакерес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570C58-D35F-40CB-B185-A79890E809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531CCE-4DC2-4BE7-B22E-1D9D485467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Мой дядя Туркин Александр  Иванович - заслуженный  работник Республики Коми.</a:t>
            </a:r>
          </a:p>
          <a:p>
            <a:pPr marL="0" indent="0">
              <a:buNone/>
            </a:pPr>
            <a:r>
              <a:rPr lang="ru-RU" dirty="0"/>
              <a:t> Он имеет благодарности и почётные  грамоты от Министерства сельского  хозяйства  Республики Коми и России.</a:t>
            </a:r>
          </a:p>
          <a:p>
            <a:endParaRPr lang="ru-RU" dirty="0"/>
          </a:p>
        </p:txBody>
      </p:sp>
      <p:pic>
        <p:nvPicPr>
          <p:cNvPr id="1321780058" name="Рисунок 132178005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81075" y="2160589"/>
            <a:ext cx="3409950" cy="40211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0076440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>Вокуева Валерия Александровна </a:t>
            </a:r>
            <a:r>
              <a:rPr lang="ru-RU" sz="3100" dirty="0">
                <a:solidFill>
                  <a:schemeClr val="tx1"/>
                </a:solidFill>
              </a:rPr>
              <a:t>Республиканский Конкурс Коми Девушек «Райда»</a:t>
            </a:r>
            <a:br>
              <a:rPr lang="ru-RU" sz="3100" dirty="0">
                <a:solidFill>
                  <a:schemeClr val="tx1"/>
                </a:solidFill>
              </a:rPr>
            </a:br>
            <a:endParaRPr sz="31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AAF0ED-7196-408F-8283-704AC20B3B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В 2021 году в  республиканском конкурсе красоты по праву получила уроженка деревни </a:t>
            </a:r>
            <a:r>
              <a:rPr lang="ru-RU" b="1" dirty="0" err="1"/>
              <a:t>Гажакерес</a:t>
            </a:r>
            <a:r>
              <a:rPr lang="ru-RU" b="1" dirty="0"/>
              <a:t> Валерия Вокуева. </a:t>
            </a:r>
          </a:p>
          <a:p>
            <a:r>
              <a:rPr lang="ru-RU" b="1" dirty="0"/>
              <a:t>Она представляла город Сыктывкар. </a:t>
            </a:r>
          </a:p>
        </p:txBody>
      </p:sp>
      <p:pic>
        <p:nvPicPr>
          <p:cNvPr id="1151989608" name="Рисунок 115198960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06858" y="1825625"/>
            <a:ext cx="3222279" cy="44849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775D0DC-A657-4222-B715-F4B59F84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Александр Васильевич Козлов,</a:t>
            </a:r>
            <a:br>
              <a:rPr lang="ru-RU" dirty="0"/>
            </a:br>
            <a:r>
              <a:rPr lang="ru-RU" sz="2700" dirty="0">
                <a:solidFill>
                  <a:schemeClr val="tx1"/>
                </a:solidFill>
              </a:rPr>
              <a:t>территориальное общественное самоуправление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64F3D9-C656-4A4E-A23A-2B64786E4F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883279"/>
            <a:ext cx="4184650" cy="3012316"/>
          </a:xfr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FD0188D3-EAFE-4CCD-8BAE-DE2B862753D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Александр Васильевич Козлов, первый председатель </a:t>
            </a:r>
            <a:r>
              <a:rPr lang="ru-RU" dirty="0" err="1"/>
              <a:t>Усть-Вымского</a:t>
            </a:r>
            <a:r>
              <a:rPr lang="ru-RU" dirty="0"/>
              <a:t> землячества.</a:t>
            </a:r>
          </a:p>
          <a:p>
            <a:pPr marL="0" indent="0" algn="just">
              <a:buNone/>
            </a:pPr>
            <a:r>
              <a:rPr lang="ru-RU" dirty="0"/>
              <a:t> Ему удалось зажечь односельчан – и умиравшая было деревня преобразилась. </a:t>
            </a:r>
          </a:p>
        </p:txBody>
      </p:sp>
    </p:spTree>
    <p:extLst>
      <p:ext uri="{BB962C8B-B14F-4D97-AF65-F5344CB8AC3E}">
        <p14:creationId xmlns:p14="http://schemas.microsoft.com/office/powerpoint/2010/main" val="3473593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3180ED-56CA-45A6-B0AC-333B10C0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161" y="1660060"/>
            <a:ext cx="3176768" cy="3009899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05CE38F-28D0-450D-9059-EE557E7E6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Объекты, созданные местными жителями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5F38C3-680A-4901-ABC3-3BFA79EAA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74" y="1588035"/>
            <a:ext cx="4620795" cy="35895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F6997A-B12E-4AF5-A3F0-990D3861D507}"/>
              </a:ext>
            </a:extLst>
          </p:cNvPr>
          <p:cNvSpPr txBox="1"/>
          <p:nvPr/>
        </p:nvSpPr>
        <p:spPr>
          <a:xfrm>
            <a:off x="981075" y="5867400"/>
            <a:ext cx="1088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Часовня и памятник </a:t>
            </a:r>
          </a:p>
          <a:p>
            <a:r>
              <a:rPr lang="ru-RU" dirty="0"/>
              <a:t>участникам войны                        спортивная площадка                                     пруд с рыбой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DB84D64-D5E0-4097-9277-D5C52E26A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35" y="1562565"/>
            <a:ext cx="3014114" cy="317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95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1DD5D-C06E-4C85-B7D1-59D856281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      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Петыр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лун</a:t>
            </a:r>
          </a:p>
        </p:txBody>
      </p:sp>
      <p:sp>
        <p:nvSpPr>
          <p:cNvPr id="1954067410" name="Объект 2"/>
          <p:cNvSpPr>
            <a:spLocks noGrp="1"/>
          </p:cNvSpPr>
          <p:nvPr>
            <p:ph sz="half" idx="1"/>
          </p:nvPr>
        </p:nvSpPr>
        <p:spPr bwMode="auto">
          <a:xfrm>
            <a:off x="677334" y="1581150"/>
            <a:ext cx="5818716" cy="446021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dirty="0"/>
              <a:t> В день святых апостолов Петра и Павла 12 июля</a:t>
            </a:r>
          </a:p>
          <a:p>
            <a:pPr marL="0" indent="0">
              <a:buNone/>
              <a:defRPr/>
            </a:pPr>
            <a:r>
              <a:rPr lang="ru-RU" dirty="0"/>
              <a:t>отмечают «</a:t>
            </a:r>
            <a:r>
              <a:rPr lang="ru-RU" dirty="0" err="1"/>
              <a:t>Петыр</a:t>
            </a:r>
            <a:r>
              <a:rPr lang="ru-RU" dirty="0"/>
              <a:t>  лун» (Петров день),</a:t>
            </a:r>
          </a:p>
          <a:p>
            <a:pPr marL="0" indent="0">
              <a:buNone/>
              <a:defRPr/>
            </a:pPr>
            <a:r>
              <a:rPr lang="ru-RU" dirty="0"/>
              <a:t>бережно хранимый  жителями на протяжении многих поколений. </a:t>
            </a:r>
            <a:endParaRPr dirty="0"/>
          </a:p>
        </p:txBody>
      </p:sp>
      <p:pic>
        <p:nvPicPr>
          <p:cNvPr id="1249471205" name="Рисунок 124947120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02650" y="348547"/>
            <a:ext cx="3470822" cy="30804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3F24F1-7650-4522-8DD7-7836958D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86" y="3690053"/>
            <a:ext cx="3551228" cy="23090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5D742C-CE6C-4A1E-A05E-2B17CC5FE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7" y="3938384"/>
            <a:ext cx="3610785" cy="1978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F2D6BE-B8E9-4B55-BCD3-A45920AD6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017" y="3597635"/>
            <a:ext cx="3321965" cy="249389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FF2AC-83F2-47EE-9B7C-42711C1A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br>
              <a:rPr lang="ru-RU" sz="1300" dirty="0">
                <a:solidFill>
                  <a:schemeClr val="tx1"/>
                </a:solidFill>
              </a:rPr>
            </a:b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210E89-39F7-40E3-A25E-509E026A94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tx1"/>
                </a:solidFill>
              </a:rPr>
              <a:t>Заключение: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  </a:t>
            </a:r>
            <a:r>
              <a:rPr lang="ru-RU" sz="2800" dirty="0">
                <a:solidFill>
                  <a:schemeClr val="tx1"/>
                </a:solidFill>
              </a:rPr>
              <a:t>Совхозы закрыли, не стало работы, люди уехали в города</a:t>
            </a:r>
            <a:r>
              <a:rPr lang="en-US" sz="2800" dirty="0">
                <a:solidFill>
                  <a:schemeClr val="tx1"/>
                </a:solidFill>
              </a:rPr>
              <a:t>,</a:t>
            </a:r>
            <a:r>
              <a:rPr lang="ru-RU" sz="2800" dirty="0">
                <a:solidFill>
                  <a:schemeClr val="tx1"/>
                </a:solidFill>
              </a:rPr>
              <a:t>но  жители не забывают  свои корни, стараются  приезжать в свою деревню.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    Я горжусь своими корнями и  стремлюсь сохранить  память  о своих  предках и семейных традициях.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044A0-8DAB-4A1A-85C2-DC27C44A5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774" y="609600"/>
            <a:ext cx="3180819" cy="42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69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919BC-135B-455C-95B2-58F7D7D6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BE770-FDDE-48D1-8114-5E83709FA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https://komikyv.com/archives/3804</a:t>
            </a:r>
            <a:endParaRPr lang="ru-RU" dirty="0"/>
          </a:p>
          <a:p>
            <a:r>
              <a:rPr lang="de-DE" dirty="0">
                <a:hlinkClick r:id="rId3"/>
              </a:rPr>
              <a:t>https://www.drive2.ru/b/497536434345870028/</a:t>
            </a:r>
            <a:endParaRPr lang="ru-RU" dirty="0"/>
          </a:p>
          <a:p>
            <a:r>
              <a:rPr lang="de-DE" dirty="0">
                <a:hlinkClick r:id="rId4"/>
              </a:rPr>
              <a:t>https://vera-eskom.ru/2018/04/derevni-pticy-ne-uletayte/</a:t>
            </a:r>
            <a:endParaRPr lang="ru-RU" dirty="0"/>
          </a:p>
          <a:p>
            <a:r>
              <a:rPr lang="de-DE" dirty="0">
                <a:hlinkClick r:id="rId5"/>
              </a:rPr>
              <a:t>https://www.cnshb.ru/content/2024/04275268.pdf</a:t>
            </a:r>
            <a:r>
              <a:rPr lang="ru-RU" dirty="0"/>
              <a:t> </a:t>
            </a:r>
          </a:p>
          <a:p>
            <a:r>
              <a:rPr lang="de-DE" dirty="0">
                <a:hlinkClick r:id="rId6"/>
              </a:rPr>
              <a:t>https://vk.com/albums-56694775</a:t>
            </a:r>
            <a:endParaRPr lang="ru-RU" dirty="0"/>
          </a:p>
          <a:p>
            <a:r>
              <a:rPr lang="de-DE" dirty="0">
                <a:hlinkClick r:id="rId7"/>
              </a:rPr>
              <a:t>https://gimnaziyaiskusstvsyktyvkar-r11.gosweb.gosuslugi.ru/netcat_files/userfiles/Glavnaya/Gazeta_Goradzul_/Goradzul_literaturnopublitsisticheskiy_al_manah/Goradzul_literaturno-publitsisticheskiy_almanah_1_76_sentyabr_2024_goda.pdf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5383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BC942-07E5-4766-A0FD-868181E88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Актуальность 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59A23D-8ED4-4799-84D1-FAE189F34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11436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  </a:t>
            </a:r>
            <a:r>
              <a:rPr lang="ru-RU" sz="2800" dirty="0"/>
              <a:t>2026 год объявлен в Республике Коми годом села.</a:t>
            </a:r>
          </a:p>
          <a:p>
            <a:pPr marL="0" indent="0">
              <a:buNone/>
            </a:pPr>
            <a:r>
              <a:rPr lang="ru-RU" sz="2800" dirty="0"/>
              <a:t>    Актуальность заключается в воспитании патриотизма, любви к малой родине и сохранении исторической памяти через изучение истории, культуры и природы родного края. </a:t>
            </a:r>
          </a:p>
          <a:p>
            <a:pPr marL="0" indent="0">
              <a:buNone/>
            </a:pPr>
            <a:r>
              <a:rPr lang="ru-RU" sz="2800" dirty="0"/>
              <a:t>    Проект помогает преодолеть дефицит информации о крае, развивает чувство сопричастности к судьбе своего села </a:t>
            </a:r>
            <a:r>
              <a:rPr lang="ru-RU" sz="2800"/>
              <a:t>и республики. 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81648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8B38F-DAF0-4C76-ACFE-5DDA967E2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Цель:</a:t>
            </a:r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рассказать об истории деревни </a:t>
            </a:r>
            <a:r>
              <a:rPr lang="ru-RU" sz="2800" dirty="0" err="1">
                <a:solidFill>
                  <a:schemeClr val="tx1"/>
                </a:solidFill>
              </a:rPr>
              <a:t>Гажакерес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B1F72C-B63B-44B8-B3BE-7677A4D02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Задачи:</a:t>
            </a:r>
          </a:p>
          <a:p>
            <a:r>
              <a:rPr lang="ru-RU" sz="2800" dirty="0"/>
              <a:t>Найти информацию об истории и жизни села, рассказать об известных людях села, праздниках.</a:t>
            </a:r>
          </a:p>
        </p:txBody>
      </p:sp>
    </p:spTree>
    <p:extLst>
      <p:ext uri="{BB962C8B-B14F-4D97-AF65-F5344CB8AC3E}">
        <p14:creationId xmlns:p14="http://schemas.microsoft.com/office/powerpoint/2010/main" val="3187688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161AC4F-A0AD-47ED-8AA1-15CBE7B5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20FCA4-F596-4AF1-85B3-88725E7E2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4199811"/>
            <a:ext cx="8596668" cy="1841551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Я живу в деревне </a:t>
            </a:r>
            <a:r>
              <a:rPr lang="ru-RU" dirty="0" err="1">
                <a:solidFill>
                  <a:schemeClr val="tx1"/>
                </a:solidFill>
              </a:rPr>
              <a:t>Гажакерес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(</a:t>
            </a:r>
            <a:r>
              <a:rPr lang="ru-RU" b="1" dirty="0" err="1">
                <a:solidFill>
                  <a:schemeClr val="tx1"/>
                </a:solidFill>
              </a:rPr>
              <a:t>Гажакерӧс</a:t>
            </a:r>
            <a:r>
              <a:rPr lang="ru-RU" b="1" dirty="0">
                <a:solidFill>
                  <a:schemeClr val="tx1"/>
                </a:solidFill>
              </a:rPr>
              <a:t>). 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r>
              <a:rPr lang="ru-RU" dirty="0">
                <a:solidFill>
                  <a:schemeClr val="tx1"/>
                </a:solidFill>
              </a:rPr>
              <a:t>Деревня находится  в  </a:t>
            </a:r>
            <a:r>
              <a:rPr lang="ru-RU" dirty="0" err="1">
                <a:solidFill>
                  <a:schemeClr val="tx1"/>
                </a:solidFill>
              </a:rPr>
              <a:t>Усть-Вымском</a:t>
            </a:r>
            <a:r>
              <a:rPr lang="ru-RU" dirty="0">
                <a:solidFill>
                  <a:schemeClr val="tx1"/>
                </a:solidFill>
              </a:rPr>
              <a:t>  районе. Она расположена на левой стороне Вычегды.</a:t>
            </a:r>
          </a:p>
          <a:p>
            <a:r>
              <a:rPr lang="ru-RU" dirty="0">
                <a:solidFill>
                  <a:schemeClr val="tx1"/>
                </a:solidFill>
              </a:rPr>
              <a:t>Деревня расположена на высокой береговой круче и состоит из двух частей: </a:t>
            </a:r>
            <a:r>
              <a:rPr lang="ru-RU" i="1" dirty="0" err="1">
                <a:solidFill>
                  <a:schemeClr val="tx1"/>
                </a:solidFill>
              </a:rPr>
              <a:t>Кырйыв</a:t>
            </a:r>
            <a:r>
              <a:rPr lang="ru-RU" dirty="0">
                <a:solidFill>
                  <a:schemeClr val="tx1"/>
                </a:solidFill>
              </a:rPr>
              <a:t> «вершина береговой кручи» и </a:t>
            </a:r>
            <a:r>
              <a:rPr lang="ru-RU" i="1" dirty="0" err="1">
                <a:solidFill>
                  <a:schemeClr val="tx1"/>
                </a:solidFill>
              </a:rPr>
              <a:t>Кырув</a:t>
            </a:r>
            <a:r>
              <a:rPr lang="ru-RU" dirty="0">
                <a:solidFill>
                  <a:schemeClr val="tx1"/>
                </a:solidFill>
              </a:rPr>
              <a:t> «подножье горы, подгорье».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381A6A-A84B-4F27-824F-BBC574384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170" y="4199811"/>
            <a:ext cx="2039798" cy="21691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F0CF90-4723-419A-84A9-5AC5C544F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09" y="318729"/>
            <a:ext cx="4417961" cy="33134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14086C-FCAD-41FB-A770-671F532FA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14" y="416319"/>
            <a:ext cx="3086367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37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595FC-162A-437E-8E78-095F9188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75" y="3714750"/>
            <a:ext cx="9544050" cy="250507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Деревня  </a:t>
            </a:r>
            <a:r>
              <a:rPr lang="ru-RU" sz="2000" dirty="0" err="1">
                <a:solidFill>
                  <a:schemeClr val="tx1"/>
                </a:solidFill>
              </a:rPr>
              <a:t>Гажакерес</a:t>
            </a:r>
            <a:r>
              <a:rPr lang="ru-RU" sz="2000" dirty="0">
                <a:solidFill>
                  <a:schemeClr val="tx1"/>
                </a:solidFill>
              </a:rPr>
              <a:t> возникла  в 1707-1719гг.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Впервые  упомянута  в материалах  Первой  ревизии  в 1719 году деревня </a:t>
            </a:r>
            <a:r>
              <a:rPr lang="ru-RU" sz="2000" dirty="0" err="1">
                <a:solidFill>
                  <a:schemeClr val="tx1"/>
                </a:solidFill>
              </a:rPr>
              <a:t>Керес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В 1782 г.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деревня уже  именовалась </a:t>
            </a:r>
            <a:r>
              <a:rPr lang="ru-RU" sz="2000" dirty="0" err="1">
                <a:solidFill>
                  <a:schemeClr val="tx1"/>
                </a:solidFill>
              </a:rPr>
              <a:t>Попкерос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 В ХIХ в.  </a:t>
            </a:r>
            <a:r>
              <a:rPr lang="ru-RU" sz="2000" dirty="0" err="1">
                <a:solidFill>
                  <a:schemeClr val="tx1"/>
                </a:solidFill>
              </a:rPr>
              <a:t>Попкерос</a:t>
            </a:r>
            <a:r>
              <a:rPr lang="ru-RU" sz="2000" dirty="0">
                <a:solidFill>
                  <a:schemeClr val="tx1"/>
                </a:solidFill>
              </a:rPr>
              <a:t> стал селом, здесь построили часовню в 1873 г.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2AC514-C8E5-419B-88AF-3E41F683F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64" y="834983"/>
            <a:ext cx="2084135" cy="27083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AE5236-4623-4B36-AEB2-FB95268F6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73" y="638176"/>
            <a:ext cx="3408854" cy="33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96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9C7A9B3-F083-44AD-A5BA-344E6FCD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Попкерес</a:t>
            </a:r>
            <a:r>
              <a:rPr lang="ru-RU" dirty="0"/>
              <a:t>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9F8D57-1163-42F5-B681-DF47E8CE97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Деревня </a:t>
            </a:r>
            <a:r>
              <a:rPr lang="ru-RU" dirty="0" err="1">
                <a:solidFill>
                  <a:schemeClr val="tx1"/>
                </a:solidFill>
              </a:rPr>
              <a:t>Гажакерос</a:t>
            </a:r>
            <a:r>
              <a:rPr lang="ru-RU" dirty="0">
                <a:solidFill>
                  <a:schemeClr val="tx1"/>
                </a:solidFill>
              </a:rPr>
              <a:t> до 1966 г. называлась </a:t>
            </a:r>
            <a:r>
              <a:rPr lang="ru-RU" dirty="0" err="1">
                <a:solidFill>
                  <a:schemeClr val="tx1"/>
                </a:solidFill>
              </a:rPr>
              <a:t>Попкерос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</a:rPr>
              <a:t> По самой достоверной версии, в деревне тогда шёл мор скота, а врачей не было. Позвали священника </a:t>
            </a:r>
            <a:r>
              <a:rPr lang="ru-RU" dirty="0" err="1">
                <a:solidFill>
                  <a:schemeClr val="tx1"/>
                </a:solidFill>
              </a:rPr>
              <a:t>семуковской</a:t>
            </a:r>
            <a:r>
              <a:rPr lang="ru-RU" dirty="0">
                <a:solidFill>
                  <a:schemeClr val="tx1"/>
                </a:solidFill>
              </a:rPr>
              <a:t> церкви по фамилии Попов.  Он отслужил молебен и болезнь отступила. И в благодарность ему деревню назвали </a:t>
            </a:r>
            <a:r>
              <a:rPr lang="ru-RU" dirty="0" err="1">
                <a:solidFill>
                  <a:schemeClr val="tx1"/>
                </a:solidFill>
              </a:rPr>
              <a:t>Попкерос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20BEB9C-960E-41B7-B988-EA74AB8425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930400"/>
            <a:ext cx="4852564" cy="4092524"/>
          </a:xfrm>
        </p:spPr>
      </p:pic>
    </p:spTree>
    <p:extLst>
      <p:ext uri="{BB962C8B-B14F-4D97-AF65-F5344CB8AC3E}">
        <p14:creationId xmlns:p14="http://schemas.microsoft.com/office/powerpoint/2010/main" val="2098977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A69DB-987A-4B99-8098-821BD514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Стефан Пермский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9A1879-AA46-4659-85B7-9BFC067CB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897556" cy="1467514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Ещё одна версия – Стефан Пермский освятил эту гору. Назвали в честь него, он был монахом </a:t>
            </a:r>
            <a:endParaRPr lang="en-US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0FB5C05-B662-42EE-A9B0-DD1F4FB843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8" y="3147312"/>
            <a:ext cx="2522439" cy="328450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AAF39E-0F77-477E-A102-2C3DA9C79282}"/>
              </a:ext>
            </a:extLst>
          </p:cNvPr>
          <p:cNvSpPr txBox="1"/>
          <p:nvPr/>
        </p:nvSpPr>
        <p:spPr>
          <a:xfrm>
            <a:off x="5171768" y="2974257"/>
            <a:ext cx="5369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Есть версия, будто местное население – язычники- убили на этом месте одного из </a:t>
            </a:r>
            <a:r>
              <a:rPr lang="ru-RU" dirty="0" err="1"/>
              <a:t>усть-вымских</a:t>
            </a:r>
            <a:r>
              <a:rPr lang="ru-RU" dirty="0"/>
              <a:t> епископов по имени Герасим.</a:t>
            </a:r>
          </a:p>
        </p:txBody>
      </p:sp>
    </p:spTree>
    <p:extLst>
      <p:ext uri="{BB962C8B-B14F-4D97-AF65-F5344CB8AC3E}">
        <p14:creationId xmlns:p14="http://schemas.microsoft.com/office/powerpoint/2010/main" val="3246317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92ED880-5C0B-43FA-9399-D5AEC8DC5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1892-1912 годы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5567D5D1-3519-42AA-8A39-22E96288F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1892 г. открыта школа грамоты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E21DC624-C4C4-49E4-BC2D-FBD7BCA7F85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37" y="2505075"/>
            <a:ext cx="5107439" cy="3384448"/>
          </a:xfrm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03839F82-C243-445F-9D1C-CF4AC34B6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0136" y="4857135"/>
            <a:ext cx="5107439" cy="133252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Здесь  было 20 дворов,124 человека.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в 1912 –начальное училище,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1930г.образовался колхоз «</a:t>
            </a:r>
            <a:r>
              <a:rPr lang="ru-RU" dirty="0" err="1">
                <a:solidFill>
                  <a:schemeClr val="tx1"/>
                </a:solidFill>
              </a:rPr>
              <a:t>Молотовец</a:t>
            </a:r>
            <a:r>
              <a:rPr lang="ru-RU" dirty="0">
                <a:solidFill>
                  <a:schemeClr val="tx1"/>
                </a:solidFill>
              </a:rPr>
              <a:t>»,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1E5561-E682-4313-B080-8D90EA1E6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35" y="1201016"/>
            <a:ext cx="4358714" cy="291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03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4C179-B7C9-45D0-8463-62DB8849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Колхозы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C216CDA-346A-4A61-A2A7-15F050D040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1527852"/>
            <a:ext cx="4740051" cy="2705334"/>
          </a:xfr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4ED17CEE-5ED9-4083-AF92-6624EE9BE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4825" y="4591050"/>
            <a:ext cx="10850563" cy="159861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1957 </a:t>
            </a:r>
            <a:r>
              <a:rPr lang="ru-RU" sz="2000" dirty="0" err="1">
                <a:solidFill>
                  <a:schemeClr val="tx1"/>
                </a:solidFill>
              </a:rPr>
              <a:t>г.колхозы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Коквицкой</a:t>
            </a:r>
            <a:r>
              <a:rPr lang="ru-RU" dirty="0">
                <a:solidFill>
                  <a:schemeClr val="tx1"/>
                </a:solidFill>
              </a:rPr>
              <a:t> горы соединились в </a:t>
            </a:r>
            <a:r>
              <a:rPr lang="ru-RU" dirty="0" err="1">
                <a:solidFill>
                  <a:schemeClr val="tx1"/>
                </a:solidFill>
              </a:rPr>
              <a:t>Усть-Вымский</a:t>
            </a:r>
            <a:r>
              <a:rPr lang="ru-RU" dirty="0">
                <a:solidFill>
                  <a:schemeClr val="tx1"/>
                </a:solidFill>
              </a:rPr>
              <a:t> колхоз.</a:t>
            </a:r>
          </a:p>
          <a:p>
            <a:r>
              <a:rPr lang="ru-RU" dirty="0">
                <a:solidFill>
                  <a:schemeClr val="tx1"/>
                </a:solidFill>
              </a:rPr>
              <a:t>1966 </a:t>
            </a:r>
            <a:r>
              <a:rPr lang="ru-RU" dirty="0" err="1">
                <a:solidFill>
                  <a:schemeClr val="tx1"/>
                </a:solidFill>
              </a:rPr>
              <a:t>г.образовался</a:t>
            </a:r>
            <a:r>
              <a:rPr lang="ru-RU" dirty="0">
                <a:solidFill>
                  <a:schemeClr val="tx1"/>
                </a:solidFill>
              </a:rPr>
              <a:t> совхоз </a:t>
            </a:r>
            <a:r>
              <a:rPr lang="ru-RU" dirty="0" err="1">
                <a:solidFill>
                  <a:schemeClr val="tx1"/>
                </a:solidFill>
              </a:rPr>
              <a:t>Коквицкий</a:t>
            </a:r>
            <a:r>
              <a:rPr lang="ru-RU" dirty="0">
                <a:solidFill>
                  <a:schemeClr val="tx1"/>
                </a:solidFill>
              </a:rPr>
              <a:t> куда вошла </a:t>
            </a:r>
            <a:r>
              <a:rPr lang="ru-RU" dirty="0" err="1">
                <a:solidFill>
                  <a:schemeClr val="tx1"/>
                </a:solidFill>
              </a:rPr>
              <a:t>Гажакереская</a:t>
            </a:r>
            <a:r>
              <a:rPr lang="ru-RU" dirty="0">
                <a:solidFill>
                  <a:schemeClr val="tx1"/>
                </a:solidFill>
              </a:rPr>
              <a:t>  бригада.</a:t>
            </a:r>
          </a:p>
          <a:p>
            <a:r>
              <a:rPr lang="ru-RU" dirty="0">
                <a:solidFill>
                  <a:schemeClr val="tx1"/>
                </a:solidFill>
              </a:rPr>
              <a:t>Занимались скотоводством и овощеводством.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ECF62F-34EF-4EB8-82B7-23461F7D5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21" y="1333968"/>
            <a:ext cx="4816257" cy="28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731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352</TotalTime>
  <Words>753</Words>
  <Application>Microsoft Office PowerPoint</Application>
  <DocSecurity>0</DocSecurity>
  <PresentationFormat>Широкоэкранный</PresentationFormat>
  <Paragraphs>80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Аспект</vt:lpstr>
      <vt:lpstr>Межпредметный проект «Окно в мир»- Год села Тема проекта: Моя деревня Гажакерес</vt:lpstr>
      <vt:lpstr>Актуальность темы</vt:lpstr>
      <vt:lpstr>Цель: рассказать об истории деревни Гажакерес</vt:lpstr>
      <vt:lpstr>                 </vt:lpstr>
      <vt:lpstr>Деревня  Гажакерес возникла  в 1707-1719гг. Впервые  упомянута  в материалах  Первой  ревизии  в 1719 году деревня Керес. В 1782 г. деревня уже  именовалась Попкерос.  В ХIХ в.  Попкерос стал селом, здесь построили часовню в 1873 г. </vt:lpstr>
      <vt:lpstr>Попкерес </vt:lpstr>
      <vt:lpstr>Стефан Пермский</vt:lpstr>
      <vt:lpstr>1892-1912 годы</vt:lpstr>
      <vt:lpstr>Колхозы</vt:lpstr>
      <vt:lpstr>1966 год </vt:lpstr>
      <vt:lpstr>Детский сад деревни Гажакерес 1970 г.</vt:lpstr>
      <vt:lpstr>Люди Гажакереса</vt:lpstr>
      <vt:lpstr>Туркин Александр Иванович, житель деревни Гажакерес</vt:lpstr>
      <vt:lpstr>Вокуева Валерия Александровна Республиканский Конкурс Коми Девушек «Райда» </vt:lpstr>
      <vt:lpstr>Александр Васильевич Козлов, территориальное общественное самоуправление</vt:lpstr>
      <vt:lpstr>Объекты, созданные местными жителями</vt:lpstr>
      <vt:lpstr>       Петыр лун</vt:lpstr>
      <vt:lpstr> </vt:lpstr>
      <vt:lpstr>Источники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деревня.</dc:title>
  <dc:subject/>
  <dc:creator/>
  <cp:keywords/>
  <dc:description/>
  <cp:lastModifiedBy>Наталия Осипова</cp:lastModifiedBy>
  <cp:revision>23</cp:revision>
  <dcterms:created xsi:type="dcterms:W3CDTF">2012-12-03T06:56:55Z</dcterms:created>
  <dcterms:modified xsi:type="dcterms:W3CDTF">2026-05-07T11:04:54Z</dcterms:modified>
  <cp:category/>
  <dc:identifier/>
  <cp:contentStatus/>
  <dc:language/>
  <cp:version/>
</cp:coreProperties>
</file>