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88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90252B-34F6-49BD-888F-2B59819E98C9}" type="datetimeFigureOut">
              <a:rPr lang="ru-RU" smtClean="0"/>
              <a:pPr/>
              <a:t>19.11.17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EBD357-AA91-40D1-9CF9-0F5EE0BC6C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436096" y="5866996"/>
            <a:ext cx="3357554" cy="10001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536419">
            <a:off x="696252" y="1075994"/>
            <a:ext cx="7600099" cy="3412569"/>
          </a:xfrm>
          <a:prstGeom prst="snip1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cs typeface="Iskoola Pota" pitchFamily="34" charset="0"/>
              </a:rPr>
              <a:t>Действия с фрагментом текста</a:t>
            </a:r>
            <a:endParaRPr lang="ru-RU" sz="6600" b="1" i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10000"/>
                </a:schemeClr>
              </a:solidFill>
              <a:cs typeface="Iskoola Pot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4857760"/>
            <a:ext cx="2434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cs typeface="Iskoola Pota" pitchFamily="34" charset="0"/>
              </a:rPr>
              <a:t>pptcloud.ru</a:t>
            </a:r>
            <a:endParaRPr lang="ru-RU" sz="3200" b="1" i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10000"/>
                </a:schemeClr>
              </a:solidFill>
              <a:cs typeface="Iskoola Pot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Круглая лента лицом вверх 5"/>
          <p:cNvSpPr/>
          <p:nvPr/>
        </p:nvSpPr>
        <p:spPr>
          <a:xfrm>
            <a:off x="0" y="714356"/>
            <a:ext cx="8286808" cy="5643602"/>
          </a:xfrm>
          <a:prstGeom prst="ellipseRibbon2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785794"/>
            <a:ext cx="41434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</a:t>
            </a:r>
            <a:r>
              <a:rPr lang="ru-RU" sz="44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выделенная часть </a:t>
            </a:r>
            <a:r>
              <a:rPr lang="ru-RU" sz="4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компьютерного текста</a:t>
            </a:r>
            <a:endParaRPr lang="ru-RU" sz="4000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84917">
            <a:off x="5339382" y="4080993"/>
            <a:ext cx="3333753" cy="2500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85720" y="1428736"/>
            <a:ext cx="8501122" cy="3571900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1571612"/>
            <a:ext cx="82153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10000"/>
                  </a:schemeClr>
                </a:solidFill>
              </a:rPr>
              <a:t>Чтобы выделить текст: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</a:rPr>
              <a:t>Подведите указатель мыши к началу текста, который надо выделить;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</a:rPr>
              <a:t>Перемещайте по тексту мышь с нажатой левой кнопкой (фрагмент выделяется полосой темного цвета).</a:t>
            </a:r>
            <a:endParaRPr lang="ru-RU" sz="3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4679141"/>
            <a:ext cx="2857520" cy="2178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14282" y="1285860"/>
            <a:ext cx="8715436" cy="3071834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8286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i="1" dirty="0" smtClean="0">
                <a:solidFill>
                  <a:schemeClr val="tx2">
                    <a:lumMod val="10000"/>
                  </a:schemeClr>
                </a:solidFill>
              </a:rPr>
              <a:t>Чтобы скопировать фрагмент текста: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</a:rPr>
              <a:t>Выделите фрагмент текста;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</a:rPr>
              <a:t>В меню Правка выберите команду                       Копировать</a:t>
            </a:r>
            <a:r>
              <a:rPr lang="ru-RU" sz="3200" i="1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ru-RU" sz="32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820793"/>
            <a:ext cx="2690810" cy="2951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714480" y="1285860"/>
            <a:ext cx="5643602" cy="2000264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1285860"/>
            <a:ext cx="60007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10000"/>
                  </a:schemeClr>
                </a:solidFill>
              </a:rPr>
              <a:t>Буфер обмена </a:t>
            </a:r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</a:rPr>
              <a:t>– это специальная область оперативной памяти </a:t>
            </a:r>
            <a:endParaRPr lang="ru-RU" sz="3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395690"/>
            <a:ext cx="7929618" cy="32194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14282" y="1285860"/>
            <a:ext cx="8715436" cy="4071966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85725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10000"/>
                  </a:schemeClr>
                </a:solidFill>
              </a:rPr>
              <a:t>Чтобы вставить копию фрагмента в текст: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i="1" dirty="0" smtClean="0">
                <a:solidFill>
                  <a:schemeClr val="tx2">
                    <a:lumMod val="10000"/>
                  </a:schemeClr>
                </a:solidFill>
              </a:rPr>
              <a:t>Щелкните мышью в том месте, куда надо поместить копию фрагмента;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i="1" dirty="0" smtClean="0">
                <a:solidFill>
                  <a:schemeClr val="tx2">
                    <a:lumMod val="10000"/>
                  </a:schemeClr>
                </a:solidFill>
              </a:rPr>
              <a:t>В меню Правка выберите команду Вставить.</a:t>
            </a:r>
            <a:endParaRPr lang="ru-RU" sz="36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28596" y="1428736"/>
            <a:ext cx="8143932" cy="3500462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1571612"/>
            <a:ext cx="76438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10000"/>
                  </a:schemeClr>
                </a:solidFill>
              </a:rPr>
              <a:t>Чтобы стереть фрагмент текста: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</a:rPr>
              <a:t>Выделите текст, который надо удалить;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</a:rPr>
              <a:t>Нажмите клавишу </a:t>
            </a:r>
            <a:r>
              <a:rPr lang="en-US" sz="3600" b="1" i="1" dirty="0" smtClean="0">
                <a:solidFill>
                  <a:schemeClr val="tx2">
                    <a:lumMod val="10000"/>
                  </a:schemeClr>
                </a:solidFill>
              </a:rPr>
              <a:t>Backspace.</a:t>
            </a:r>
            <a:endParaRPr lang="ru-RU" sz="3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00034" y="1428736"/>
            <a:ext cx="8001056" cy="3143272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714488"/>
            <a:ext cx="73581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</a:rPr>
              <a:t>Чтобы переставить текст: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 выделите фрагмент текста;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 в меню Правка выберите команду Вырезать;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 щелкните мышью там, куда вы хотите поместить копию фрагмента;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в меню Правка выберите команду Вставить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714356"/>
            <a:ext cx="7072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endParaRPr lang="ru-RU" sz="7200" b="1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785926"/>
            <a:ext cx="3646196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148</Words>
  <Application>Microsoft Macintosh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Зайкин-ПК</dc:creator>
  <cp:lastModifiedBy>учитель7</cp:lastModifiedBy>
  <cp:revision>14</cp:revision>
  <dcterms:created xsi:type="dcterms:W3CDTF">2011-11-17T16:31:00Z</dcterms:created>
  <dcterms:modified xsi:type="dcterms:W3CDTF">2017-11-19T19:35:09Z</dcterms:modified>
</cp:coreProperties>
</file>