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audio3.bin" ContentType="audio/unknown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audio1.bin" ContentType="audio/unknown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audio2.bin" ContentType="audio/unknown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79" r:id="rId2"/>
  </p:sldMasterIdLst>
  <p:sldIdLst>
    <p:sldId id="296" r:id="rId3"/>
    <p:sldId id="261" r:id="rId4"/>
    <p:sldId id="262" r:id="rId5"/>
    <p:sldId id="263" r:id="rId6"/>
    <p:sldId id="264" r:id="rId7"/>
    <p:sldId id="292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59" r:id="rId24"/>
    <p:sldId id="258" r:id="rId25"/>
    <p:sldId id="283" r:id="rId26"/>
    <p:sldId id="284" r:id="rId27"/>
    <p:sldId id="280" r:id="rId28"/>
    <p:sldId id="282" r:id="rId29"/>
    <p:sldId id="256" r:id="rId30"/>
    <p:sldId id="285" r:id="rId31"/>
    <p:sldId id="286" r:id="rId32"/>
    <p:sldId id="287" r:id="rId33"/>
    <p:sldId id="288" r:id="rId34"/>
    <p:sldId id="289" r:id="rId35"/>
    <p:sldId id="293" r:id="rId36"/>
    <p:sldId id="294" r:id="rId37"/>
    <p:sldId id="260" r:id="rId38"/>
    <p:sldId id="257" r:id="rId39"/>
    <p:sldId id="290" r:id="rId40"/>
    <p:sldId id="291" r:id="rId41"/>
    <p:sldId id="295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3300"/>
    <a:srgbClr val="0000CC"/>
    <a:srgbClr val="990099"/>
    <a:srgbClr val="0000FF"/>
    <a:srgbClr val="00CC00"/>
    <a:srgbClr val="00FF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4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7BD1A-19B6-4461-ABB1-B6A06845ADC5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426DA-5AC4-4E22-A753-11240D331D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D680A-95AB-4DDB-AF91-56C506719B70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2FA0A-3189-4AF6-BE03-E6D3C21E5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C9303-4638-468A-95D3-BA5352C05C55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13446-1A26-4506-A03E-865E48A34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11ED3-511C-4718-8C18-6986AB9484ED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F69E8-7E72-437A-9B93-F385238D7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0F7A0-D93B-4575-BD66-A8AB99BCADB3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52AE9-BEDD-4CCC-B24A-EEC016A0F8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FA01A-1E49-4C82-BB74-B6119D049735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4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C6A84-7117-4DBB-B1E0-FBCBC4BB6E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127AB-0F65-4242-A48A-DB6D8549E5B8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2CDC0-06B2-4914-B777-BD7F583B06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2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98B37-65B6-40A7-96BC-89D48596D003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894A8-6437-4C65-9D2E-F70E1B39C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44ED0-2AB5-4722-B081-2B0A5507E22E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044D7-4EF2-4BC3-B7FC-693679EFE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9307D-3D1E-45BA-A19E-46B5469DF58D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FE5EB-B2C3-4962-99EE-44EC0B045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8D70F-9124-4A93-A907-1DF36E5D7119}" type="datetimeFigureOut">
              <a:rPr lang="ru-RU"/>
              <a:pPr>
                <a:defRPr/>
              </a:pPr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4C851-1B51-4F26-9315-2F877EE06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20483" name="Rectangle 3" descr="Narrow vertical"/>
            <p:cNvSpPr>
              <a:spLocks noChangeArrowheads="1"/>
            </p:cNvSpPr>
            <p:nvPr/>
          </p:nvSpPr>
          <p:spPr bwMode="auto">
            <a:xfrm>
              <a:off x="288" y="48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>
                <a:cs typeface="+mn-cs"/>
              </a:endParaRPr>
            </a:p>
          </p:txBody>
        </p:sp>
        <p:sp>
          <p:nvSpPr>
            <p:cNvPr id="20484" name="Rectangle 4" descr="Narrow horizontal"/>
            <p:cNvSpPr>
              <a:spLocks noChangeArrowheads="1"/>
            </p:cNvSpPr>
            <p:nvPr/>
          </p:nvSpPr>
          <p:spPr bwMode="auto">
            <a:xfrm>
              <a:off x="48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>
                <a:cs typeface="+mn-cs"/>
              </a:endParaRPr>
            </a:p>
          </p:txBody>
        </p:sp>
        <p:sp>
          <p:nvSpPr>
            <p:cNvPr id="20485" name="Rectangle 5" descr="Narrow vertical"/>
            <p:cNvSpPr>
              <a:spLocks noChangeArrowheads="1"/>
            </p:cNvSpPr>
            <p:nvPr/>
          </p:nvSpPr>
          <p:spPr bwMode="auto">
            <a:xfrm>
              <a:off x="288" y="4032"/>
              <a:ext cx="5184" cy="240"/>
            </a:xfrm>
            <a:prstGeom prst="rect">
              <a:avLst/>
            </a:prstGeom>
            <a:pattFill prst="narVert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>
                <a:cs typeface="+mn-cs"/>
              </a:endParaRPr>
            </a:p>
          </p:txBody>
        </p:sp>
        <p:sp>
          <p:nvSpPr>
            <p:cNvPr id="20486" name="Rectangle 6" descr="Narrow horizontal"/>
            <p:cNvSpPr>
              <a:spLocks noChangeArrowheads="1"/>
            </p:cNvSpPr>
            <p:nvPr/>
          </p:nvSpPr>
          <p:spPr bwMode="auto">
            <a:xfrm>
              <a:off x="5472" y="288"/>
              <a:ext cx="240" cy="3744"/>
            </a:xfrm>
            <a:prstGeom prst="rect">
              <a:avLst/>
            </a:prstGeom>
            <a:pattFill prst="narHorz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>
                <a:cs typeface="+mn-cs"/>
              </a:endParaRPr>
            </a:p>
          </p:txBody>
        </p:sp>
        <p:sp>
          <p:nvSpPr>
            <p:cNvPr id="20487" name="Rectangle 7"/>
            <p:cNvSpPr>
              <a:spLocks noChangeArrowheads="1"/>
            </p:cNvSpPr>
            <p:nvPr/>
          </p:nvSpPr>
          <p:spPr bwMode="auto">
            <a:xfrm>
              <a:off x="288" y="288"/>
              <a:ext cx="5184" cy="3744"/>
            </a:xfrm>
            <a:prstGeom prst="rect">
              <a:avLst/>
            </a:prstGeom>
            <a:noFill/>
            <a:ln w="57150" cap="sq" cmpd="tri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>
                <a:cs typeface="+mn-cs"/>
              </a:endParaRPr>
            </a:p>
          </p:txBody>
        </p:sp>
        <p:sp>
          <p:nvSpPr>
            <p:cNvPr id="20488" name="Rectangle 8"/>
            <p:cNvSpPr>
              <a:spLocks noChangeArrowheads="1"/>
            </p:cNvSpPr>
            <p:nvPr/>
          </p:nvSpPr>
          <p:spPr bwMode="auto">
            <a:xfrm>
              <a:off x="48" y="48"/>
              <a:ext cx="5664" cy="4224"/>
            </a:xfrm>
            <a:prstGeom prst="rect">
              <a:avLst/>
            </a:prstGeom>
            <a:noFill/>
            <a:ln w="12700" cap="sq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>
                <a:cs typeface="+mn-cs"/>
              </a:endParaRPr>
            </a:p>
          </p:txBody>
        </p:sp>
        <p:grpSp>
          <p:nvGrpSpPr>
            <p:cNvPr id="27659" name="Group 9"/>
            <p:cNvGrpSpPr>
              <a:grpSpLocks/>
            </p:cNvGrpSpPr>
            <p:nvPr/>
          </p:nvGrpSpPr>
          <p:grpSpPr bwMode="auto">
            <a:xfrm>
              <a:off x="0" y="0"/>
              <a:ext cx="384" cy="384"/>
              <a:chOff x="0" y="0"/>
              <a:chExt cx="384" cy="384"/>
            </a:xfrm>
          </p:grpSpPr>
          <p:sp>
            <p:nvSpPr>
              <p:cNvPr id="20490" name="Rectangle 1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0491" name="Oval 11"/>
              <p:cNvSpPr>
                <a:spLocks noChangeArrowheads="1"/>
              </p:cNvSpPr>
              <p:nvPr/>
            </p:nvSpPr>
            <p:spPr bwMode="auto">
              <a:xfrm>
                <a:off x="101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  <p:grpSp>
          <p:nvGrpSpPr>
            <p:cNvPr id="27660" name="Group 12"/>
            <p:cNvGrpSpPr>
              <a:grpSpLocks/>
            </p:cNvGrpSpPr>
            <p:nvPr/>
          </p:nvGrpSpPr>
          <p:grpSpPr bwMode="auto">
            <a:xfrm>
              <a:off x="0" y="3935"/>
              <a:ext cx="384" cy="384"/>
              <a:chOff x="0" y="3935"/>
              <a:chExt cx="384" cy="384"/>
            </a:xfrm>
          </p:grpSpPr>
          <p:sp>
            <p:nvSpPr>
              <p:cNvPr id="20493" name="Rectangle 13"/>
              <p:cNvSpPr>
                <a:spLocks noChangeArrowheads="1"/>
              </p:cNvSpPr>
              <p:nvPr/>
            </p:nvSpPr>
            <p:spPr bwMode="auto">
              <a:xfrm>
                <a:off x="0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0494" name="Oval 14"/>
              <p:cNvSpPr>
                <a:spLocks noChangeArrowheads="1"/>
              </p:cNvSpPr>
              <p:nvPr/>
            </p:nvSpPr>
            <p:spPr bwMode="auto">
              <a:xfrm>
                <a:off x="101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  <p:grpSp>
          <p:nvGrpSpPr>
            <p:cNvPr id="27661" name="Group 15"/>
            <p:cNvGrpSpPr>
              <a:grpSpLocks/>
            </p:cNvGrpSpPr>
            <p:nvPr/>
          </p:nvGrpSpPr>
          <p:grpSpPr bwMode="auto">
            <a:xfrm>
              <a:off x="5375" y="3935"/>
              <a:ext cx="384" cy="384"/>
              <a:chOff x="5375" y="3935"/>
              <a:chExt cx="384" cy="384"/>
            </a:xfrm>
          </p:grpSpPr>
          <p:sp>
            <p:nvSpPr>
              <p:cNvPr id="20496" name="Rectangle 16"/>
              <p:cNvSpPr>
                <a:spLocks noChangeArrowheads="1"/>
              </p:cNvSpPr>
              <p:nvPr/>
            </p:nvSpPr>
            <p:spPr bwMode="auto">
              <a:xfrm>
                <a:off x="5375" y="3935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0497" name="Oval 17"/>
              <p:cNvSpPr>
                <a:spLocks noChangeArrowheads="1"/>
              </p:cNvSpPr>
              <p:nvPr/>
            </p:nvSpPr>
            <p:spPr bwMode="auto">
              <a:xfrm>
                <a:off x="5476" y="4036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  <p:grpSp>
          <p:nvGrpSpPr>
            <p:cNvPr id="27662" name="Group 18"/>
            <p:cNvGrpSpPr>
              <a:grpSpLocks/>
            </p:cNvGrpSpPr>
            <p:nvPr/>
          </p:nvGrpSpPr>
          <p:grpSpPr bwMode="auto">
            <a:xfrm>
              <a:off x="5375" y="0"/>
              <a:ext cx="384" cy="384"/>
              <a:chOff x="5375" y="0"/>
              <a:chExt cx="384" cy="384"/>
            </a:xfrm>
          </p:grpSpPr>
          <p:sp>
            <p:nvSpPr>
              <p:cNvPr id="20499" name="Rectangle 19"/>
              <p:cNvSpPr>
                <a:spLocks noChangeArrowheads="1"/>
              </p:cNvSpPr>
              <p:nvPr/>
            </p:nvSpPr>
            <p:spPr bwMode="auto">
              <a:xfrm>
                <a:off x="5375" y="0"/>
                <a:ext cx="384" cy="384"/>
              </a:xfrm>
              <a:prstGeom prst="rect">
                <a:avLst/>
              </a:prstGeom>
              <a:solidFill>
                <a:schemeClr val="bg1"/>
              </a:solidFill>
              <a:ln w="57150" cap="sq" cmpd="tri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20500" name="Oval 20"/>
              <p:cNvSpPr>
                <a:spLocks noChangeArrowheads="1"/>
              </p:cNvSpPr>
              <p:nvPr/>
            </p:nvSpPr>
            <p:spPr bwMode="auto">
              <a:xfrm>
                <a:off x="5476" y="101"/>
                <a:ext cx="182" cy="182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276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6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0" r:id="rId2"/>
    <p:sldLayoutId id="2147483699" r:id="rId3"/>
    <p:sldLayoutId id="2147483698" r:id="rId4"/>
    <p:sldLayoutId id="2147483697" r:id="rId5"/>
    <p:sldLayoutId id="2147483696" r:id="rId6"/>
    <p:sldLayoutId id="2147483695" r:id="rId7"/>
    <p:sldLayoutId id="2147483694" r:id="rId8"/>
    <p:sldLayoutId id="2147483693" r:id="rId9"/>
    <p:sldLayoutId id="2147483692" r:id="rId10"/>
    <p:sldLayoutId id="21474836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cs typeface="+mn-cs"/>
            </a:endParaRPr>
          </a:p>
        </p:txBody>
      </p:sp>
      <p:sp>
        <p:nvSpPr>
          <p:cNvPr id="13317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CF09CABE-D460-4D0B-9DBE-8E5C9051AD87}" type="datetimeFigureOut">
              <a:rPr lang="en-US"/>
              <a:pPr>
                <a:defRPr/>
              </a:pPr>
              <a:t>5/29/2017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1132B926-B703-4D3E-8335-56245A084F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bin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bin"/><Relationship Id="rId5" Type="http://schemas.openxmlformats.org/officeDocument/2006/relationships/image" Target="../media/image13.gif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bin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bin"/><Relationship Id="rId5" Type="http://schemas.openxmlformats.org/officeDocument/2006/relationships/image" Target="../media/image13.gif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bin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bin"/><Relationship Id="rId5" Type="http://schemas.openxmlformats.org/officeDocument/2006/relationships/image" Target="../media/image13.gif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bin"/><Relationship Id="rId4" Type="http://schemas.openxmlformats.org/officeDocument/2006/relationships/image" Target="../media/image1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bin"/><Relationship Id="rId5" Type="http://schemas.openxmlformats.org/officeDocument/2006/relationships/image" Target="../media/image13.gif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6.jpeg"/><Relationship Id="rId7" Type="http://schemas.openxmlformats.org/officeDocument/2006/relationships/image" Target="../media/image30.gif"/><Relationship Id="rId2" Type="http://schemas.openxmlformats.org/officeDocument/2006/relationships/slideLayout" Target="../slideLayouts/slideLayout18.xml"/><Relationship Id="rId1" Type="http://schemas.openxmlformats.org/officeDocument/2006/relationships/audio" Target="../media/audio3.bin"/><Relationship Id="rId6" Type="http://schemas.openxmlformats.org/officeDocument/2006/relationships/image" Target="../media/image29.jpeg"/><Relationship Id="rId11" Type="http://schemas.openxmlformats.org/officeDocument/2006/relationships/image" Target="../media/image33.jpeg"/><Relationship Id="rId5" Type="http://schemas.openxmlformats.org/officeDocument/2006/relationships/image" Target="../media/image28.jpeg"/><Relationship Id="rId10" Type="http://schemas.openxmlformats.org/officeDocument/2006/relationships/image" Target="../media/image11.png"/><Relationship Id="rId4" Type="http://schemas.openxmlformats.org/officeDocument/2006/relationships/image" Target="../media/image27.gif"/><Relationship Id="rId9" Type="http://schemas.openxmlformats.org/officeDocument/2006/relationships/image" Target="../media/image32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luchiki.ucoz.ru/load/ehlektronnye_fizminutki_dlja_glaz/ehlektronnaja_fizminutka_dlja_glaz_quotkroshka_enotquot/15-1" TargetMode="External"/><Relationship Id="rId3" Type="http://schemas.openxmlformats.org/officeDocument/2006/relationships/hyperlink" Target="http://desblagues.wordpress.com/2009/02/25/%D0%B0%D0%BD%D0%B8%D0%BC%D0%B0%D1%88%D0%BA%D0%B8-%D0%B2%D1%81%D1%91-%D0%BF%D1%80%D0%BE-%D0%BA%D0%BE%D0%BC%D0%BF%D1%8C%D1%8E%D1%82%D0%B5%D1%80%D1%8B/ii2/" TargetMode="External"/><Relationship Id="rId7" Type="http://schemas.openxmlformats.org/officeDocument/2006/relationships/hyperlink" Target="http://smayls.ru/smile/smayliki-emocii-2008.html" TargetMode="External"/><Relationship Id="rId12" Type="http://schemas.openxmlformats.org/officeDocument/2006/relationships/hyperlink" Target="http://animashki.kak2z.org/oneimg.php?cat=41&amp;pn=10&amp;file=518" TargetMode="External"/><Relationship Id="rId2" Type="http://schemas.openxmlformats.org/officeDocument/2006/relationships/hyperlink" Target="http://smayli.ru/smile/komputeri-797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mayls.ru/" TargetMode="External"/><Relationship Id="rId11" Type="http://schemas.openxmlformats.org/officeDocument/2006/relationships/hyperlink" Target="http://gifportal.ru/view/45078.html" TargetMode="External"/><Relationship Id="rId5" Type="http://schemas.openxmlformats.org/officeDocument/2006/relationships/hyperlink" Target="http://s13.radikal.ru/i186/1211/c4/5d0e222ffb8c.gif" TargetMode="External"/><Relationship Id="rId10" Type="http://schemas.openxmlformats.org/officeDocument/2006/relationships/hyperlink" Target="http://www.animashki.mirfentazy.ru/animatsii-rusalki-figurki-gif/rusalki-kukli-animashki" TargetMode="External"/><Relationship Id="rId4" Type="http://schemas.openxmlformats.org/officeDocument/2006/relationships/hyperlink" Target="http://smayli.ru/smile/komputeri-380.html" TargetMode="External"/><Relationship Id="rId9" Type="http://schemas.openxmlformats.org/officeDocument/2006/relationships/hyperlink" Target="http://animashky.ru/index/0-21?2-1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bin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bin"/><Relationship Id="rId5" Type="http://schemas.openxmlformats.org/officeDocument/2006/relationships/image" Target="../media/image13.gi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2" name="WordArt 5"/>
          <p:cNvSpPr>
            <a:spLocks noChangeArrowheads="1" noChangeShapeType="1" noTextEdit="1"/>
          </p:cNvSpPr>
          <p:nvPr/>
        </p:nvSpPr>
        <p:spPr bwMode="auto">
          <a:xfrm>
            <a:off x="1187450" y="1989138"/>
            <a:ext cx="6953250" cy="266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Редактирование текста.</a:t>
            </a:r>
          </a:p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Работа с фрагментами </a:t>
            </a:r>
          </a:p>
        </p:txBody>
      </p:sp>
      <p:sp>
        <p:nvSpPr>
          <p:cNvPr id="25603" name="TextBox 5"/>
          <p:cNvSpPr txBox="1">
            <a:spLocks noChangeArrowheads="1"/>
          </p:cNvSpPr>
          <p:nvPr/>
        </p:nvSpPr>
        <p:spPr bwMode="auto">
          <a:xfrm>
            <a:off x="2195513" y="1484313"/>
            <a:ext cx="5545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Урок информатики в 5 классе по теме</a:t>
            </a:r>
          </a:p>
        </p:txBody>
      </p:sp>
      <p:sp>
        <p:nvSpPr>
          <p:cNvPr id="25604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500063"/>
            <a:ext cx="8640763" cy="57594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Заголовок напишу буквами заглавными,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Где ж найти их?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Столько букв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Только нет заглавных то!</a:t>
            </a:r>
          </a:p>
          <a:p>
            <a:pPr eaLnBrk="1" hangingPunct="1">
              <a:buFontTx/>
              <a:buNone/>
              <a:defRPr/>
            </a:pPr>
            <a:endParaRPr lang="ru-RU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6627" name="AutoShap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2275" y="3068638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</a:t>
            </a:r>
            <a:r>
              <a:rPr kumimoji="0" lang="en-US" sz="2400" b="1">
                <a:latin typeface="Arial" charset="0"/>
              </a:rPr>
              <a:t>Backspase</a:t>
            </a:r>
            <a:r>
              <a:rPr kumimoji="0" lang="ru-RU" sz="2400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endParaRPr kumimoji="0" lang="ru-RU" sz="2400" b="1">
              <a:latin typeface="Arial" charset="0"/>
            </a:endParaRPr>
          </a:p>
        </p:txBody>
      </p:sp>
      <p:sp>
        <p:nvSpPr>
          <p:cNvPr id="26628" name="AutoShap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692275" y="4005263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</a:t>
            </a:r>
            <a:r>
              <a:rPr kumimoji="0" lang="en-US" sz="2400" b="1">
                <a:latin typeface="Arial" charset="0"/>
              </a:rPr>
              <a:t>Caps Lock</a:t>
            </a:r>
            <a:r>
              <a:rPr kumimoji="0" lang="ru-RU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endParaRPr kumimoji="0" lang="ru-RU" sz="2400" b="1">
              <a:latin typeface="Arial" charset="0"/>
            </a:endParaRPr>
          </a:p>
        </p:txBody>
      </p:sp>
      <p:sp>
        <p:nvSpPr>
          <p:cNvPr id="26629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2275" y="5013325"/>
            <a:ext cx="3024188" cy="865188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en-US" sz="2400" b="1">
                <a:latin typeface="Arial" charset="0"/>
              </a:rPr>
              <a:t>(Enter</a:t>
            </a:r>
            <a:r>
              <a:rPr kumimoji="0" lang="ru-RU" sz="2400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r>
              <a:rPr kumimoji="0" lang="ru-RU" sz="2400"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36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4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4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40"/>
                            </p:stCondLst>
                            <p:childTnLst>
                              <p:par>
                                <p:cTn id="4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/>
      <p:bldP spid="26627" grpId="0" animBg="1"/>
      <p:bldP spid="26628" grpId="0" animBg="1"/>
      <p:bldP spid="266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007A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1" name="WordArt 3"/>
          <p:cNvSpPr>
            <a:spLocks noChangeArrowheads="1" noChangeShapeType="1" noTextEdit="1"/>
          </p:cNvSpPr>
          <p:nvPr/>
        </p:nvSpPr>
        <p:spPr bwMode="auto">
          <a:xfrm>
            <a:off x="1285875" y="785813"/>
            <a:ext cx="6596063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4ECB4"/>
                    </a:gs>
                    <a:gs pos="50000">
                      <a:srgbClr val="008600"/>
                    </a:gs>
                    <a:gs pos="100000">
                      <a:srgbClr val="B4ECB4"/>
                    </a:gs>
                  </a:gsLst>
                  <a:lin ang="5400000" scaled="1"/>
                </a:gradFill>
                <a:latin typeface="Comic Sans MS"/>
              </a:rPr>
              <a:t>Молодцы! Правильно!</a:t>
            </a:r>
          </a:p>
        </p:txBody>
      </p:sp>
      <p:sp>
        <p:nvSpPr>
          <p:cNvPr id="27652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979613" y="4508500"/>
            <a:ext cx="5410200" cy="1600200"/>
          </a:xfrm>
          <a:prstGeom prst="actionButtonBlank">
            <a:avLst/>
          </a:prstGeom>
          <a:gradFill rotWithShape="0">
            <a:gsLst>
              <a:gs pos="0">
                <a:srgbClr val="33CC33"/>
              </a:gs>
              <a:gs pos="50000">
                <a:srgbClr val="A0E8A0"/>
              </a:gs>
              <a:gs pos="100000">
                <a:srgbClr val="33CC33"/>
              </a:gs>
            </a:gsLst>
            <a:lin ang="5400000" scaled="1"/>
          </a:gradFill>
          <a:ln w="3175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3600" b="1">
                <a:solidFill>
                  <a:srgbClr val="0000CC"/>
                </a:solidFill>
                <a:latin typeface="Comic Sans MS" pitchFamily="66" charset="0"/>
              </a:rPr>
              <a:t>Следующий вопрос</a:t>
            </a:r>
          </a:p>
        </p:txBody>
      </p:sp>
      <p:sp>
        <p:nvSpPr>
          <p:cNvPr id="37892" name="Line 5"/>
          <p:cNvSpPr>
            <a:spLocks noChangeShapeType="1"/>
          </p:cNvSpPr>
          <p:nvPr/>
        </p:nvSpPr>
        <p:spPr bwMode="auto">
          <a:xfrm>
            <a:off x="228600" y="228600"/>
            <a:ext cx="32766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>
            <a:off x="2743200" y="533400"/>
            <a:ext cx="32004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4" name="Line 7"/>
          <p:cNvSpPr>
            <a:spLocks noChangeShapeType="1"/>
          </p:cNvSpPr>
          <p:nvPr/>
        </p:nvSpPr>
        <p:spPr bwMode="auto">
          <a:xfrm>
            <a:off x="228600" y="533400"/>
            <a:ext cx="0" cy="26670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95" name="Line 8"/>
          <p:cNvSpPr>
            <a:spLocks noChangeShapeType="1"/>
          </p:cNvSpPr>
          <p:nvPr/>
        </p:nvSpPr>
        <p:spPr bwMode="auto">
          <a:xfrm>
            <a:off x="457200" y="2590800"/>
            <a:ext cx="0" cy="35814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7658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32813" y="6165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5" descr="http://smayls.ru/templates/images/clogo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88" y="1857375"/>
            <a:ext cx="2857500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276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58"/>
                </p:tgtEl>
              </p:cMediaNode>
            </p:audio>
          </p:childTnLst>
        </p:cTn>
      </p:par>
    </p:tnLst>
    <p:bldLst>
      <p:bldP spid="27651" grpId="0" animBg="1"/>
      <p:bldP spid="276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5" name="WordArt 3"/>
          <p:cNvSpPr>
            <a:spLocks noChangeArrowheads="1" noChangeShapeType="1" noTextEdit="1"/>
          </p:cNvSpPr>
          <p:nvPr/>
        </p:nvSpPr>
        <p:spPr bwMode="auto">
          <a:xfrm>
            <a:off x="2411413" y="908050"/>
            <a:ext cx="4371975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72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omic Sans MS"/>
              </a:rPr>
              <a:t>Неверно!!!</a:t>
            </a:r>
          </a:p>
        </p:txBody>
      </p:sp>
      <p:sp>
        <p:nvSpPr>
          <p:cNvPr id="28676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484438" y="4941888"/>
            <a:ext cx="4618037" cy="1239837"/>
          </a:xfrm>
          <a:prstGeom prst="actionButtonBlank">
            <a:avLst/>
          </a:prstGeom>
          <a:gradFill rotWithShape="0">
            <a:gsLst>
              <a:gs pos="0">
                <a:srgbClr val="FF9966"/>
              </a:gs>
              <a:gs pos="50000">
                <a:srgbClr val="FFBB99"/>
              </a:gs>
              <a:gs pos="100000">
                <a:srgbClr val="FF9966"/>
              </a:gs>
            </a:gsLst>
            <a:lin ang="5400000" scaled="1"/>
          </a:grad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3200" b="1">
                <a:solidFill>
                  <a:srgbClr val="0000FF"/>
                </a:solidFill>
                <a:latin typeface="Comic Sans MS" pitchFamily="66" charset="0"/>
              </a:rPr>
              <a:t>Попробуй еще раз!</a:t>
            </a:r>
          </a:p>
        </p:txBody>
      </p:sp>
      <p:sp>
        <p:nvSpPr>
          <p:cNvPr id="38916" name="Line 5"/>
          <p:cNvSpPr>
            <a:spLocks noChangeShapeType="1"/>
          </p:cNvSpPr>
          <p:nvPr/>
        </p:nvSpPr>
        <p:spPr bwMode="auto">
          <a:xfrm flipH="1">
            <a:off x="5638800" y="304800"/>
            <a:ext cx="32004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7" name="Line 6"/>
          <p:cNvSpPr>
            <a:spLocks noChangeShapeType="1"/>
          </p:cNvSpPr>
          <p:nvPr/>
        </p:nvSpPr>
        <p:spPr bwMode="auto">
          <a:xfrm flipH="1">
            <a:off x="2667000" y="533400"/>
            <a:ext cx="32766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8" name="Line 7"/>
          <p:cNvSpPr>
            <a:spLocks noChangeShapeType="1"/>
          </p:cNvSpPr>
          <p:nvPr/>
        </p:nvSpPr>
        <p:spPr bwMode="auto">
          <a:xfrm>
            <a:off x="8839200" y="609600"/>
            <a:ext cx="0" cy="28194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9" name="Line 8"/>
          <p:cNvSpPr>
            <a:spLocks noChangeShapeType="1"/>
          </p:cNvSpPr>
          <p:nvPr/>
        </p:nvSpPr>
        <p:spPr bwMode="auto">
          <a:xfrm>
            <a:off x="8534400" y="2971800"/>
            <a:ext cx="0" cy="28956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8682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23" descr="&amp;Scy;&amp;mcy;&amp;acy;&amp;jcy;&amp;lcy;&amp;icy;&amp;kcy;&amp;icy; &amp;kcy;&amp;ocy;&amp;tcy;&amp;ocy;&amp;rcy;&amp;ycy;&amp;iecy; &amp;vcy;&amp;ycy;&amp;rcy;&amp;acy;&amp;zhcy;&amp;acy;&amp;yucy;&amp;tcy; &amp;rcy;&amp;acy;&amp;zcy;&amp;lcy;&amp;icy;&amp;chcy;&amp;ncy;&amp;ycy;&amp;iecy; &amp;ecy;&amp;mcy;&amp;ocy;&amp;tscy;&amp;icy;&amp;icy; | Smayls.r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88" y="1928813"/>
            <a:ext cx="3857625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286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82"/>
                </p:tgtEl>
              </p:cMediaNode>
            </p:audio>
          </p:childTnLst>
        </p:cTn>
      </p:par>
    </p:tnLst>
    <p:bldLst>
      <p:bldP spid="28675" grpId="0" animBg="1"/>
      <p:bldP spid="2867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333375"/>
            <a:ext cx="8640762" cy="57594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Два слова слились,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Что наделал – беда!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Скорей разделите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Мне их, детвора!</a:t>
            </a:r>
          </a:p>
          <a:p>
            <a:pPr eaLnBrk="1" hangingPunct="1">
              <a:buFontTx/>
              <a:buNone/>
              <a:defRPr/>
            </a:pPr>
            <a:endParaRPr lang="ru-RU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9699" name="AutoShap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2275" y="3068638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</a:t>
            </a:r>
            <a:r>
              <a:rPr kumimoji="0" lang="en-US" sz="2400" b="1">
                <a:latin typeface="Arial" charset="0"/>
              </a:rPr>
              <a:t>Alt</a:t>
            </a:r>
            <a:r>
              <a:rPr kumimoji="0" lang="en-US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endParaRPr kumimoji="0" lang="ru-RU" sz="2400" b="1">
              <a:latin typeface="Arial" charset="0"/>
            </a:endParaRPr>
          </a:p>
        </p:txBody>
      </p:sp>
      <p:sp>
        <p:nvSpPr>
          <p:cNvPr id="29700" name="AutoShap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692275" y="4005263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(Пробел</a:t>
            </a:r>
            <a:r>
              <a:rPr kumimoji="0" lang="en-US" sz="2400" b="1">
                <a:latin typeface="Arial" charset="0"/>
              </a:rPr>
              <a:t>)</a:t>
            </a:r>
            <a:endParaRPr kumimoji="0" lang="ru-RU" sz="2400" b="1">
              <a:latin typeface="Arial" charset="0"/>
            </a:endParaRPr>
          </a:p>
        </p:txBody>
      </p:sp>
      <p:sp>
        <p:nvSpPr>
          <p:cNvPr id="29701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2275" y="5013325"/>
            <a:ext cx="3024188" cy="865188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en-US" sz="2400" b="1">
                <a:latin typeface="Arial" charset="0"/>
              </a:rPr>
              <a:t>(Home</a:t>
            </a:r>
            <a:r>
              <a:rPr kumimoji="0" lang="ru-RU" sz="2400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r>
              <a:rPr kumimoji="0" lang="ru-RU" sz="2400"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600"/>
                            </p:stCondLst>
                            <p:childTnLst>
                              <p:par>
                                <p:cTn id="4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  <p:bldP spid="29699" grpId="0" animBg="1"/>
      <p:bldP spid="29700" grpId="0" animBg="1"/>
      <p:bldP spid="2970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007A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3" name="WordArt 3"/>
          <p:cNvSpPr>
            <a:spLocks noChangeArrowheads="1" noChangeShapeType="1" noTextEdit="1"/>
          </p:cNvSpPr>
          <p:nvPr/>
        </p:nvSpPr>
        <p:spPr bwMode="auto">
          <a:xfrm>
            <a:off x="1071563" y="857250"/>
            <a:ext cx="7024687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4ECB4"/>
                    </a:gs>
                    <a:gs pos="50000">
                      <a:srgbClr val="008600"/>
                    </a:gs>
                    <a:gs pos="100000">
                      <a:srgbClr val="B4ECB4"/>
                    </a:gs>
                  </a:gsLst>
                  <a:lin ang="5400000" scaled="1"/>
                </a:gradFill>
                <a:latin typeface="Comic Sans MS"/>
              </a:rPr>
              <a:t>Молодцы! Правильно!</a:t>
            </a:r>
          </a:p>
        </p:txBody>
      </p:sp>
      <p:sp>
        <p:nvSpPr>
          <p:cNvPr id="30724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979613" y="4581525"/>
            <a:ext cx="5410200" cy="1600200"/>
          </a:xfrm>
          <a:prstGeom prst="actionButtonBlank">
            <a:avLst/>
          </a:prstGeom>
          <a:gradFill rotWithShape="0">
            <a:gsLst>
              <a:gs pos="0">
                <a:srgbClr val="33CC33"/>
              </a:gs>
              <a:gs pos="50000">
                <a:srgbClr val="A0E8A0"/>
              </a:gs>
              <a:gs pos="100000">
                <a:srgbClr val="33CC33"/>
              </a:gs>
            </a:gsLst>
            <a:lin ang="5400000" scaled="1"/>
          </a:gradFill>
          <a:ln w="3175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3600" b="1">
                <a:solidFill>
                  <a:srgbClr val="0000CC"/>
                </a:solidFill>
                <a:latin typeface="Comic Sans MS" pitchFamily="66" charset="0"/>
              </a:rPr>
              <a:t>Следующий вопрос</a:t>
            </a:r>
          </a:p>
        </p:txBody>
      </p:sp>
      <p:sp>
        <p:nvSpPr>
          <p:cNvPr id="40964" name="Line 5"/>
          <p:cNvSpPr>
            <a:spLocks noChangeShapeType="1"/>
          </p:cNvSpPr>
          <p:nvPr/>
        </p:nvSpPr>
        <p:spPr bwMode="auto">
          <a:xfrm>
            <a:off x="228600" y="228600"/>
            <a:ext cx="32766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65" name="Line 6"/>
          <p:cNvSpPr>
            <a:spLocks noChangeShapeType="1"/>
          </p:cNvSpPr>
          <p:nvPr/>
        </p:nvSpPr>
        <p:spPr bwMode="auto">
          <a:xfrm>
            <a:off x="2743200" y="533400"/>
            <a:ext cx="32004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66" name="Line 7"/>
          <p:cNvSpPr>
            <a:spLocks noChangeShapeType="1"/>
          </p:cNvSpPr>
          <p:nvPr/>
        </p:nvSpPr>
        <p:spPr bwMode="auto">
          <a:xfrm>
            <a:off x="228600" y="533400"/>
            <a:ext cx="0" cy="26670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67" name="Line 8"/>
          <p:cNvSpPr>
            <a:spLocks noChangeShapeType="1"/>
          </p:cNvSpPr>
          <p:nvPr/>
        </p:nvSpPr>
        <p:spPr bwMode="auto">
          <a:xfrm>
            <a:off x="457200" y="2590800"/>
            <a:ext cx="0" cy="35814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30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15" descr="http://smayls.ru/templates/images/clogo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88" y="2071688"/>
            <a:ext cx="2857500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07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30"/>
                </p:tgtEl>
              </p:cMediaNode>
            </p:audio>
          </p:childTnLst>
        </p:cTn>
      </p:par>
    </p:tnLst>
    <p:bldLst>
      <p:bldP spid="30723" grpId="0" animBg="1"/>
      <p:bldP spid="307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7" name="WordArt 3"/>
          <p:cNvSpPr>
            <a:spLocks noChangeArrowheads="1" noChangeShapeType="1" noTextEdit="1"/>
          </p:cNvSpPr>
          <p:nvPr/>
        </p:nvSpPr>
        <p:spPr bwMode="auto">
          <a:xfrm>
            <a:off x="2411413" y="908050"/>
            <a:ext cx="4371975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72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omic Sans MS"/>
              </a:rPr>
              <a:t>Неверно!!!</a:t>
            </a:r>
          </a:p>
        </p:txBody>
      </p:sp>
      <p:sp>
        <p:nvSpPr>
          <p:cNvPr id="31748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39975" y="4941888"/>
            <a:ext cx="4762500" cy="1239837"/>
          </a:xfrm>
          <a:prstGeom prst="actionButtonBlank">
            <a:avLst/>
          </a:prstGeom>
          <a:gradFill rotWithShape="0">
            <a:gsLst>
              <a:gs pos="0">
                <a:srgbClr val="FF9966"/>
              </a:gs>
              <a:gs pos="50000">
                <a:srgbClr val="FFBB99"/>
              </a:gs>
              <a:gs pos="100000">
                <a:srgbClr val="FF9966"/>
              </a:gs>
            </a:gsLst>
            <a:lin ang="5400000" scaled="1"/>
          </a:grad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3200" b="1">
                <a:solidFill>
                  <a:srgbClr val="0000FF"/>
                </a:solidFill>
                <a:latin typeface="Comic Sans MS" pitchFamily="66" charset="0"/>
              </a:rPr>
              <a:t>Попробуй еще раз!</a:t>
            </a:r>
          </a:p>
        </p:txBody>
      </p:sp>
      <p:sp>
        <p:nvSpPr>
          <p:cNvPr id="41988" name="Line 5"/>
          <p:cNvSpPr>
            <a:spLocks noChangeShapeType="1"/>
          </p:cNvSpPr>
          <p:nvPr/>
        </p:nvSpPr>
        <p:spPr bwMode="auto">
          <a:xfrm flipH="1">
            <a:off x="5638800" y="304800"/>
            <a:ext cx="32004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989" name="Line 6"/>
          <p:cNvSpPr>
            <a:spLocks noChangeShapeType="1"/>
          </p:cNvSpPr>
          <p:nvPr/>
        </p:nvSpPr>
        <p:spPr bwMode="auto">
          <a:xfrm flipH="1">
            <a:off x="2667000" y="533400"/>
            <a:ext cx="32766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990" name="Line 7"/>
          <p:cNvSpPr>
            <a:spLocks noChangeShapeType="1"/>
          </p:cNvSpPr>
          <p:nvPr/>
        </p:nvSpPr>
        <p:spPr bwMode="auto">
          <a:xfrm>
            <a:off x="8839200" y="609600"/>
            <a:ext cx="0" cy="28194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991" name="Line 8"/>
          <p:cNvSpPr>
            <a:spLocks noChangeShapeType="1"/>
          </p:cNvSpPr>
          <p:nvPr/>
        </p:nvSpPr>
        <p:spPr bwMode="auto">
          <a:xfrm>
            <a:off x="8534400" y="2971800"/>
            <a:ext cx="0" cy="28956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1754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3" name="Picture 23" descr="&amp;Scy;&amp;mcy;&amp;acy;&amp;jcy;&amp;lcy;&amp;icy;&amp;kcy;&amp;icy; &amp;kcy;&amp;ocy;&amp;tcy;&amp;ocy;&amp;rcy;&amp;ycy;&amp;iecy; &amp;vcy;&amp;ycy;&amp;rcy;&amp;acy;&amp;zhcy;&amp;acy;&amp;yucy;&amp;tcy; &amp;rcy;&amp;acy;&amp;zcy;&amp;lcy;&amp;icy;&amp;chcy;&amp;ncy;&amp;ycy;&amp;iecy; &amp;ecy;&amp;mcy;&amp;ocy;&amp;tscy;&amp;icy;&amp;icy; | Smayls.r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88" y="1928813"/>
            <a:ext cx="3857625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317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54"/>
                </p:tgtEl>
              </p:cMediaNode>
            </p:audio>
          </p:childTnLst>
        </p:cTn>
      </p:par>
    </p:tnLst>
    <p:bldLst>
      <p:bldP spid="31747" grpId="0" animBg="1"/>
      <p:bldP spid="3174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4313" y="714375"/>
            <a:ext cx="8640762" cy="57594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Имя свое с большой буквы пишу,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Вот только как, я ни как не пойму.</a:t>
            </a:r>
          </a:p>
          <a:p>
            <a:pPr eaLnBrk="1" hangingPunct="1">
              <a:buFontTx/>
              <a:buNone/>
              <a:defRPr/>
            </a:pPr>
            <a:endParaRPr lang="ru-RU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2771" name="AutoShap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2275" y="3068638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</a:t>
            </a:r>
            <a:r>
              <a:rPr kumimoji="0" lang="en-US" sz="2400" b="1">
                <a:latin typeface="Arial" charset="0"/>
              </a:rPr>
              <a:t>Enter</a:t>
            </a:r>
            <a:r>
              <a:rPr kumimoji="0" lang="ru-RU" sz="2400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endParaRPr kumimoji="0" lang="ru-RU" sz="2400" b="1">
              <a:latin typeface="Arial" charset="0"/>
            </a:endParaRPr>
          </a:p>
        </p:txBody>
      </p:sp>
      <p:sp>
        <p:nvSpPr>
          <p:cNvPr id="32772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2275" y="4005263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</a:t>
            </a:r>
            <a:r>
              <a:rPr kumimoji="0" lang="en-US" sz="2400" b="1">
                <a:latin typeface="Arial" charset="0"/>
              </a:rPr>
              <a:t>Caps Lock</a:t>
            </a:r>
            <a:r>
              <a:rPr kumimoji="0" lang="ru-RU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endParaRPr kumimoji="0" lang="ru-RU" sz="2400" b="1">
              <a:latin typeface="Arial" charset="0"/>
            </a:endParaRPr>
          </a:p>
        </p:txBody>
      </p:sp>
      <p:sp>
        <p:nvSpPr>
          <p:cNvPr id="32773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692275" y="5013325"/>
            <a:ext cx="3024188" cy="865188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en-US" sz="2400" b="1">
                <a:latin typeface="Arial" charset="0"/>
              </a:rPr>
              <a:t>(Shift + </a:t>
            </a:r>
            <a:r>
              <a:rPr kumimoji="0" lang="ru-RU" sz="2400" b="1">
                <a:latin typeface="Arial" charset="0"/>
              </a:rPr>
              <a:t>Т</a:t>
            </a:r>
            <a:r>
              <a:rPr kumimoji="0" lang="ru-RU">
                <a:latin typeface="Arial" charset="0"/>
              </a:rPr>
              <a:t> </a:t>
            </a:r>
            <a:r>
              <a:rPr kumimoji="0" lang="ru-RU" sz="2400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r>
              <a:rPr kumimoji="0" lang="ru-RU" sz="2400"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60"/>
                            </p:stCondLst>
                            <p:childTnLst>
                              <p:par>
                                <p:cTn id="1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60"/>
                            </p:stCondLst>
                            <p:childTnLst>
                              <p:par>
                                <p:cTn id="2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60"/>
                            </p:stCondLst>
                            <p:childTnLst>
                              <p:par>
                                <p:cTn id="3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  <p:bldP spid="32771" grpId="0" animBg="1"/>
      <p:bldP spid="32772" grpId="0" animBg="1"/>
      <p:bldP spid="3277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007A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5" name="WordArt 3"/>
          <p:cNvSpPr>
            <a:spLocks noChangeArrowheads="1" noChangeShapeType="1" noTextEdit="1"/>
          </p:cNvSpPr>
          <p:nvPr/>
        </p:nvSpPr>
        <p:spPr bwMode="auto">
          <a:xfrm>
            <a:off x="1000125" y="857250"/>
            <a:ext cx="7215188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4ECB4"/>
                    </a:gs>
                    <a:gs pos="50000">
                      <a:srgbClr val="008600"/>
                    </a:gs>
                    <a:gs pos="100000">
                      <a:srgbClr val="B4ECB4"/>
                    </a:gs>
                  </a:gsLst>
                  <a:lin ang="5400000" scaled="1"/>
                </a:gradFill>
                <a:latin typeface="Comic Sans MS"/>
              </a:rPr>
              <a:t>Молодцы! Вы правы!</a:t>
            </a:r>
          </a:p>
        </p:txBody>
      </p:sp>
      <p:sp>
        <p:nvSpPr>
          <p:cNvPr id="33796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979613" y="4581525"/>
            <a:ext cx="5410200" cy="1600200"/>
          </a:xfrm>
          <a:prstGeom prst="actionButtonBlank">
            <a:avLst/>
          </a:prstGeom>
          <a:gradFill rotWithShape="0">
            <a:gsLst>
              <a:gs pos="0">
                <a:srgbClr val="33CC33"/>
              </a:gs>
              <a:gs pos="50000">
                <a:srgbClr val="A0E8A0"/>
              </a:gs>
              <a:gs pos="100000">
                <a:srgbClr val="33CC33"/>
              </a:gs>
            </a:gsLst>
            <a:lin ang="5400000" scaled="1"/>
          </a:gradFill>
          <a:ln w="3175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3600" b="1">
                <a:solidFill>
                  <a:srgbClr val="0000CC"/>
                </a:solidFill>
                <a:latin typeface="Comic Sans MS" pitchFamily="66" charset="0"/>
              </a:rPr>
              <a:t>Следующий вопрос</a:t>
            </a:r>
          </a:p>
        </p:txBody>
      </p:sp>
      <p:sp>
        <p:nvSpPr>
          <p:cNvPr id="44036" name="Line 5"/>
          <p:cNvSpPr>
            <a:spLocks noChangeShapeType="1"/>
          </p:cNvSpPr>
          <p:nvPr/>
        </p:nvSpPr>
        <p:spPr bwMode="auto">
          <a:xfrm>
            <a:off x="228600" y="228600"/>
            <a:ext cx="32766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37" name="Line 6"/>
          <p:cNvSpPr>
            <a:spLocks noChangeShapeType="1"/>
          </p:cNvSpPr>
          <p:nvPr/>
        </p:nvSpPr>
        <p:spPr bwMode="auto">
          <a:xfrm>
            <a:off x="2743200" y="533400"/>
            <a:ext cx="32004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>
            <a:off x="228600" y="533400"/>
            <a:ext cx="0" cy="26670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39" name="Line 8"/>
          <p:cNvSpPr>
            <a:spLocks noChangeShapeType="1"/>
          </p:cNvSpPr>
          <p:nvPr/>
        </p:nvSpPr>
        <p:spPr bwMode="auto">
          <a:xfrm>
            <a:off x="457200" y="2590800"/>
            <a:ext cx="0" cy="35814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3802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04250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1" name="Picture 15" descr="http://smayls.ru/templates/images/clogo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88" y="2071688"/>
            <a:ext cx="2857500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745" fill="hold"/>
                                        <p:tgtEl>
                                          <p:spTgt spid="338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802"/>
                </p:tgtEl>
              </p:cMediaNode>
            </p:audio>
          </p:childTnLst>
        </p:cTn>
      </p:par>
    </p:tnLst>
    <p:bldLst>
      <p:bldP spid="33795" grpId="0" animBg="1"/>
      <p:bldP spid="3379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19" name="WordArt 3"/>
          <p:cNvSpPr>
            <a:spLocks noChangeArrowheads="1" noChangeShapeType="1" noTextEdit="1"/>
          </p:cNvSpPr>
          <p:nvPr/>
        </p:nvSpPr>
        <p:spPr bwMode="auto">
          <a:xfrm>
            <a:off x="2411413" y="908050"/>
            <a:ext cx="4371975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72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omic Sans MS"/>
              </a:rPr>
              <a:t>Неверно!!!</a:t>
            </a:r>
          </a:p>
        </p:txBody>
      </p:sp>
      <p:sp>
        <p:nvSpPr>
          <p:cNvPr id="3482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484438" y="5013325"/>
            <a:ext cx="4618037" cy="1168400"/>
          </a:xfrm>
          <a:prstGeom prst="actionButtonBlank">
            <a:avLst/>
          </a:prstGeom>
          <a:gradFill rotWithShape="0">
            <a:gsLst>
              <a:gs pos="0">
                <a:srgbClr val="FF9966"/>
              </a:gs>
              <a:gs pos="50000">
                <a:srgbClr val="FFBB99"/>
              </a:gs>
              <a:gs pos="100000">
                <a:srgbClr val="FF9966"/>
              </a:gs>
            </a:gsLst>
            <a:lin ang="5400000" scaled="1"/>
          </a:grad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3200" b="1">
                <a:solidFill>
                  <a:srgbClr val="0000FF"/>
                </a:solidFill>
                <a:latin typeface="Comic Sans MS" pitchFamily="66" charset="0"/>
              </a:rPr>
              <a:t>Попробуй еще раз!</a:t>
            </a:r>
          </a:p>
        </p:txBody>
      </p:sp>
      <p:sp>
        <p:nvSpPr>
          <p:cNvPr id="45060" name="Line 5"/>
          <p:cNvSpPr>
            <a:spLocks noChangeShapeType="1"/>
          </p:cNvSpPr>
          <p:nvPr/>
        </p:nvSpPr>
        <p:spPr bwMode="auto">
          <a:xfrm flipH="1">
            <a:off x="5638800" y="304800"/>
            <a:ext cx="32004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1" name="Line 6"/>
          <p:cNvSpPr>
            <a:spLocks noChangeShapeType="1"/>
          </p:cNvSpPr>
          <p:nvPr/>
        </p:nvSpPr>
        <p:spPr bwMode="auto">
          <a:xfrm flipH="1">
            <a:off x="2667000" y="533400"/>
            <a:ext cx="32766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2" name="Line 7"/>
          <p:cNvSpPr>
            <a:spLocks noChangeShapeType="1"/>
          </p:cNvSpPr>
          <p:nvPr/>
        </p:nvSpPr>
        <p:spPr bwMode="auto">
          <a:xfrm>
            <a:off x="8839200" y="609600"/>
            <a:ext cx="0" cy="28194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3" name="Line 8"/>
          <p:cNvSpPr>
            <a:spLocks noChangeShapeType="1"/>
          </p:cNvSpPr>
          <p:nvPr/>
        </p:nvSpPr>
        <p:spPr bwMode="auto">
          <a:xfrm>
            <a:off x="8534400" y="2971800"/>
            <a:ext cx="0" cy="28956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4826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04250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5" name="Picture 23" descr="&amp;Scy;&amp;mcy;&amp;acy;&amp;jcy;&amp;lcy;&amp;icy;&amp;kcy;&amp;icy; &amp;kcy;&amp;ocy;&amp;tcy;&amp;ocy;&amp;rcy;&amp;ycy;&amp;iecy; &amp;vcy;&amp;ycy;&amp;rcy;&amp;acy;&amp;zhcy;&amp;acy;&amp;yucy;&amp;tcy; &amp;rcy;&amp;acy;&amp;zcy;&amp;lcy;&amp;icy;&amp;chcy;&amp;ncy;&amp;ycy;&amp;iecy; &amp;ecy;&amp;mcy;&amp;ocy;&amp;tscy;&amp;icy;&amp;icy; | Smayls.r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88" y="1928813"/>
            <a:ext cx="3857625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 decel="100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992" fill="hold"/>
                                        <p:tgtEl>
                                          <p:spTgt spid="348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826"/>
                </p:tgtEl>
              </p:cMediaNode>
            </p:audio>
          </p:childTnLst>
        </p:cTn>
      </p:par>
    </p:tnLst>
    <p:bldLst>
      <p:bldP spid="34819" grpId="0" animBg="1"/>
      <p:bldP spid="348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4313" y="714375"/>
            <a:ext cx="8640762" cy="57594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На новую строчку пора мне идти,</a:t>
            </a:r>
          </a:p>
          <a:p>
            <a:pPr eaLnBrk="1" hangingPunct="1">
              <a:buFontTx/>
              <a:buNone/>
              <a:defRPr/>
            </a:pPr>
            <a:r>
              <a:rPr lang="ru-RU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Ну, как же, друзья, мне туда перейти?</a:t>
            </a:r>
          </a:p>
          <a:p>
            <a:pPr eaLnBrk="1" hangingPunct="1">
              <a:buFontTx/>
              <a:buNone/>
              <a:defRPr/>
            </a:pPr>
            <a:endParaRPr lang="ru-RU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5843" name="AutoShap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2275" y="3068638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</a:t>
            </a:r>
            <a:r>
              <a:rPr kumimoji="0" lang="en-US" sz="2400" b="1">
                <a:latin typeface="Arial" charset="0"/>
              </a:rPr>
              <a:t>Shift + Alt</a:t>
            </a:r>
            <a:r>
              <a:rPr kumimoji="0" lang="en-US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endParaRPr kumimoji="0" lang="ru-RU" sz="2400" b="1">
              <a:latin typeface="Arial" charset="0"/>
            </a:endParaRPr>
          </a:p>
        </p:txBody>
      </p:sp>
      <p:sp>
        <p:nvSpPr>
          <p:cNvPr id="35844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2275" y="4005263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</a:t>
            </a:r>
            <a:r>
              <a:rPr kumimoji="0" lang="en-US" sz="2400" b="1">
                <a:latin typeface="Arial" charset="0"/>
              </a:rPr>
              <a:t>Tab</a:t>
            </a:r>
            <a:r>
              <a:rPr kumimoji="0" lang="ru-RU" sz="2400">
                <a:latin typeface="Arial" charset="0"/>
              </a:rPr>
              <a:t> )</a:t>
            </a:r>
          </a:p>
        </p:txBody>
      </p:sp>
      <p:sp>
        <p:nvSpPr>
          <p:cNvPr id="35845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692275" y="5013325"/>
            <a:ext cx="3024188" cy="865188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en-US" sz="2400" b="1">
                <a:latin typeface="Arial" charset="0"/>
              </a:rPr>
              <a:t>(Enter</a:t>
            </a:r>
            <a:r>
              <a:rPr kumimoji="0" lang="ru-RU" sz="2400">
                <a:latin typeface="Arial" charset="0"/>
              </a:rPr>
              <a:t> </a:t>
            </a:r>
            <a:r>
              <a:rPr kumimoji="0" lang="en-US" sz="2400" b="1">
                <a:latin typeface="Arial" charset="0"/>
              </a:rPr>
              <a:t>)</a:t>
            </a:r>
            <a:r>
              <a:rPr kumimoji="0" lang="ru-RU" sz="2400"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60"/>
                            </p:stCondLst>
                            <p:childTnLst>
                              <p:par>
                                <p:cTn id="1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6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60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/>
      <p:bldP spid="35843" grpId="0" animBg="1"/>
      <p:bldP spid="35844" grpId="0" animBg="1"/>
      <p:bldP spid="358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WordArt 5"/>
          <p:cNvSpPr>
            <a:spLocks noChangeArrowheads="1" noChangeShapeType="1" noTextEdit="1"/>
          </p:cNvSpPr>
          <p:nvPr/>
        </p:nvSpPr>
        <p:spPr bwMode="auto">
          <a:xfrm>
            <a:off x="1116013" y="1125538"/>
            <a:ext cx="6953250" cy="266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Редактирование текста.</a:t>
            </a:r>
          </a:p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Работа с фрагментами 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604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0" y="1819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827088" y="4005263"/>
          <a:ext cx="1619250" cy="1511300"/>
        </p:xfrm>
        <a:graphic>
          <a:graphicData uri="http://schemas.openxmlformats.org/presentationml/2006/ole">
            <p:oleObj spid="_x0000_s1026" name="Точечный рисунок" r:id="rId3" imgW="209524" imgH="200159" progId="PBrush">
              <p:embed/>
            </p:oleObj>
          </a:graphicData>
        </a:graphic>
      </p:graphicFrame>
      <p:sp>
        <p:nvSpPr>
          <p:cNvPr id="1033" name="Rectangle 11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7" name="Object 10"/>
          <p:cNvGraphicFramePr>
            <a:graphicFrameLocks noChangeAspect="1"/>
          </p:cNvGraphicFramePr>
          <p:nvPr/>
        </p:nvGraphicFramePr>
        <p:xfrm>
          <a:off x="2771775" y="4581525"/>
          <a:ext cx="1655763" cy="1547813"/>
        </p:xfrm>
        <a:graphic>
          <a:graphicData uri="http://schemas.openxmlformats.org/presentationml/2006/ole">
            <p:oleObj spid="_x0000_s1027" name="Точечный рисунок" r:id="rId4" imgW="161990" imgH="190426" progId="PBrush">
              <p:embed/>
            </p:oleObj>
          </a:graphicData>
        </a:graphic>
      </p:graphicFrame>
      <p:sp>
        <p:nvSpPr>
          <p:cNvPr id="1034" name="Rectangle 13"/>
          <p:cNvSpPr>
            <a:spLocks noChangeArrowheads="1"/>
          </p:cNvSpPr>
          <p:nvPr/>
        </p:nvSpPr>
        <p:spPr bwMode="auto">
          <a:xfrm>
            <a:off x="0" y="1795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8" name="Object 12"/>
          <p:cNvGraphicFramePr>
            <a:graphicFrameLocks noChangeAspect="1"/>
          </p:cNvGraphicFramePr>
          <p:nvPr/>
        </p:nvGraphicFramePr>
        <p:xfrm>
          <a:off x="4716463" y="3933825"/>
          <a:ext cx="1655762" cy="1479550"/>
        </p:xfrm>
        <a:graphic>
          <a:graphicData uri="http://schemas.openxmlformats.org/presentationml/2006/ole">
            <p:oleObj spid="_x0000_s1028" name="Точечный рисунок" r:id="rId5" imgW="228571" imgH="209524" progId="PBrush">
              <p:embed/>
            </p:oleObj>
          </a:graphicData>
        </a:graphic>
      </p:graphicFrame>
      <p:sp>
        <p:nvSpPr>
          <p:cNvPr id="1035" name="Rectangle 15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9" name="Object 14"/>
          <p:cNvGraphicFramePr>
            <a:graphicFrameLocks noChangeAspect="1"/>
          </p:cNvGraphicFramePr>
          <p:nvPr/>
        </p:nvGraphicFramePr>
        <p:xfrm>
          <a:off x="6659563" y="4437063"/>
          <a:ext cx="1616075" cy="1728787"/>
        </p:xfrm>
        <a:graphic>
          <a:graphicData uri="http://schemas.openxmlformats.org/presentationml/2006/ole">
            <p:oleObj spid="_x0000_s1029" name="Точечный рисунок" r:id="rId6" imgW="200159" imgH="209524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007A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7" name="WordArt 3"/>
          <p:cNvSpPr>
            <a:spLocks noChangeArrowheads="1" noChangeShapeType="1" noTextEdit="1"/>
          </p:cNvSpPr>
          <p:nvPr/>
        </p:nvSpPr>
        <p:spPr bwMode="auto">
          <a:xfrm>
            <a:off x="1428750" y="785813"/>
            <a:ext cx="6838950" cy="1547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4ECB4"/>
                    </a:gs>
                    <a:gs pos="50000">
                      <a:srgbClr val="008600"/>
                    </a:gs>
                    <a:gs pos="100000">
                      <a:srgbClr val="B4ECB4"/>
                    </a:gs>
                  </a:gsLst>
                  <a:lin ang="5400000" scaled="1"/>
                </a:gradFill>
                <a:latin typeface="Comic Sans MS"/>
              </a:rPr>
              <a:t>Молодцы! </a:t>
            </a:r>
          </a:p>
        </p:txBody>
      </p:sp>
      <p:sp>
        <p:nvSpPr>
          <p:cNvPr id="47107" name="Line 4"/>
          <p:cNvSpPr>
            <a:spLocks noChangeShapeType="1"/>
          </p:cNvSpPr>
          <p:nvPr/>
        </p:nvSpPr>
        <p:spPr bwMode="auto">
          <a:xfrm>
            <a:off x="228600" y="228600"/>
            <a:ext cx="32766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08" name="Line 5"/>
          <p:cNvSpPr>
            <a:spLocks noChangeShapeType="1"/>
          </p:cNvSpPr>
          <p:nvPr/>
        </p:nvSpPr>
        <p:spPr bwMode="auto">
          <a:xfrm>
            <a:off x="2743200" y="533400"/>
            <a:ext cx="32004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09" name="Line 6"/>
          <p:cNvSpPr>
            <a:spLocks noChangeShapeType="1"/>
          </p:cNvSpPr>
          <p:nvPr/>
        </p:nvSpPr>
        <p:spPr bwMode="auto">
          <a:xfrm>
            <a:off x="228600" y="533400"/>
            <a:ext cx="0" cy="26670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10" name="Line 7"/>
          <p:cNvSpPr>
            <a:spLocks noChangeShapeType="1"/>
          </p:cNvSpPr>
          <p:nvPr/>
        </p:nvSpPr>
        <p:spPr bwMode="auto">
          <a:xfrm>
            <a:off x="457200" y="2590800"/>
            <a:ext cx="0" cy="35814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6873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32813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15" descr="http://smayls.ru/templates/images/clogo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25" y="2428875"/>
            <a:ext cx="3746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368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73"/>
                </p:tgtEl>
              </p:cMediaNode>
            </p:audio>
          </p:childTnLst>
        </p:cTn>
      </p:par>
    </p:tnLst>
    <p:bldLst>
      <p:bldP spid="3686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1" name="WordArt 3"/>
          <p:cNvSpPr>
            <a:spLocks noChangeArrowheads="1" noChangeShapeType="1" noTextEdit="1"/>
          </p:cNvSpPr>
          <p:nvPr/>
        </p:nvSpPr>
        <p:spPr bwMode="auto">
          <a:xfrm>
            <a:off x="2411413" y="908050"/>
            <a:ext cx="4371975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72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omic Sans MS"/>
              </a:rPr>
              <a:t>Неверно!!!</a:t>
            </a:r>
          </a:p>
        </p:txBody>
      </p:sp>
      <p:sp>
        <p:nvSpPr>
          <p:cNvPr id="37892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00313" y="5000625"/>
            <a:ext cx="4546600" cy="1239838"/>
          </a:xfrm>
          <a:prstGeom prst="actionButtonBlank">
            <a:avLst/>
          </a:prstGeom>
          <a:gradFill rotWithShape="0">
            <a:gsLst>
              <a:gs pos="0">
                <a:srgbClr val="FF9966"/>
              </a:gs>
              <a:gs pos="50000">
                <a:srgbClr val="FFBB99"/>
              </a:gs>
              <a:gs pos="100000">
                <a:srgbClr val="FF9966"/>
              </a:gs>
            </a:gsLst>
            <a:lin ang="5400000" scaled="1"/>
          </a:grad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3200" b="1">
                <a:solidFill>
                  <a:srgbClr val="0000FF"/>
                </a:solidFill>
                <a:latin typeface="Comic Sans MS" pitchFamily="66" charset="0"/>
              </a:rPr>
              <a:t>Попробуй еще раз!</a:t>
            </a:r>
          </a:p>
        </p:txBody>
      </p:sp>
      <p:sp>
        <p:nvSpPr>
          <p:cNvPr id="48132" name="Line 5"/>
          <p:cNvSpPr>
            <a:spLocks noChangeShapeType="1"/>
          </p:cNvSpPr>
          <p:nvPr/>
        </p:nvSpPr>
        <p:spPr bwMode="auto">
          <a:xfrm flipH="1">
            <a:off x="5638800" y="304800"/>
            <a:ext cx="32004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3" name="Line 6"/>
          <p:cNvSpPr>
            <a:spLocks noChangeShapeType="1"/>
          </p:cNvSpPr>
          <p:nvPr/>
        </p:nvSpPr>
        <p:spPr bwMode="auto">
          <a:xfrm flipH="1">
            <a:off x="2667000" y="533400"/>
            <a:ext cx="32766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4" name="Line 7"/>
          <p:cNvSpPr>
            <a:spLocks noChangeShapeType="1"/>
          </p:cNvSpPr>
          <p:nvPr/>
        </p:nvSpPr>
        <p:spPr bwMode="auto">
          <a:xfrm>
            <a:off x="8839200" y="609600"/>
            <a:ext cx="0" cy="28194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5" name="Line 8"/>
          <p:cNvSpPr>
            <a:spLocks noChangeShapeType="1"/>
          </p:cNvSpPr>
          <p:nvPr/>
        </p:nvSpPr>
        <p:spPr bwMode="auto">
          <a:xfrm>
            <a:off x="8534400" y="2971800"/>
            <a:ext cx="0" cy="28956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7898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7" name="Picture 23" descr="&amp;Scy;&amp;mcy;&amp;acy;&amp;jcy;&amp;lcy;&amp;icy;&amp;kcy;&amp;icy; &amp;kcy;&amp;ocy;&amp;tcy;&amp;ocy;&amp;rcy;&amp;ycy;&amp;iecy; &amp;vcy;&amp;ycy;&amp;rcy;&amp;acy;&amp;zhcy;&amp;acy;&amp;yucy;&amp;tcy; &amp;rcy;&amp;acy;&amp;zcy;&amp;lcy;&amp;icy;&amp;chcy;&amp;ncy;&amp;ycy;&amp;iecy; &amp;ecy;&amp;mcy;&amp;ocy;&amp;tscy;&amp;icy;&amp;icy; | Smayls.r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88" y="1928813"/>
            <a:ext cx="3857625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378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8"/>
                </p:tgtEl>
              </p:cMediaNode>
            </p:audio>
          </p:childTnLst>
        </p:cTn>
      </p:par>
    </p:tnLst>
    <p:bldLst>
      <p:bldP spid="37891" grpId="0" animBg="1"/>
      <p:bldP spid="3789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5"/>
          <p:cNvSpPr>
            <a:spLocks noChangeArrowheads="1"/>
          </p:cNvSpPr>
          <p:nvPr/>
        </p:nvSpPr>
        <p:spPr bwMode="auto">
          <a:xfrm>
            <a:off x="611188" y="620713"/>
            <a:ext cx="7921625" cy="561657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00CC00"/>
              </a:gs>
            </a:gsLst>
            <a:path path="shape">
              <a:fillToRect l="50000" t="50000" r="50000" b="50000"/>
            </a:path>
          </a:gradFill>
          <a:ln w="50800" cmpd="dbl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000125" y="2286000"/>
            <a:ext cx="7488238" cy="3540125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ffectLst>
            <a:outerShdw dist="40161" dir="1106097" algn="ctr" rotWithShape="0">
              <a:schemeClr val="bg1"/>
            </a:outerShdw>
          </a:effectLst>
        </p:spPr>
        <p:txBody>
          <a:bodyPr anchor="b">
            <a:spAutoFit/>
          </a:bodyPr>
          <a:lstStyle/>
          <a:p>
            <a:pPr marL="363538" algn="ctr">
              <a:defRPr/>
            </a:pPr>
            <a:r>
              <a:rPr kumimoji="0" lang="ru-RU" sz="2000" dirty="0">
                <a:latin typeface="Arial" charset="0"/>
                <a:cs typeface="+mn-cs"/>
              </a:rPr>
              <a:t>__</a:t>
            </a:r>
          </a:p>
          <a:p>
            <a:pPr marL="363538" algn="ctr">
              <a:defRPr/>
            </a:pPr>
            <a:endParaRPr kumimoji="0" lang="ru-RU" sz="2400" b="1" dirty="0">
              <a:latin typeface="Arial" charset="0"/>
              <a:cs typeface="+mn-cs"/>
            </a:endParaRPr>
          </a:p>
          <a:p>
            <a:pPr marL="363538" algn="ctr">
              <a:defRPr/>
            </a:pPr>
            <a:r>
              <a:rPr kumimoji="0" lang="ru-RU" sz="3600" b="1" dirty="0">
                <a:latin typeface="Arial" charset="0"/>
                <a:cs typeface="+mn-cs"/>
              </a:rPr>
              <a:t>это произвольная последовательность символов (слово, строка, абзац, страница, весь текст).</a:t>
            </a:r>
          </a:p>
          <a:p>
            <a:pPr marL="363538" algn="ctr">
              <a:defRPr/>
            </a:pPr>
            <a:r>
              <a:rPr kumimoji="0" lang="ru-RU" sz="3600" b="1" dirty="0">
                <a:latin typeface="Arial" charset="0"/>
                <a:cs typeface="+mn-cs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3063" y="1571625"/>
            <a:ext cx="6215062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63538" algn="ctr">
              <a:defRPr/>
            </a:pPr>
            <a:r>
              <a:rPr kumimoji="0" lang="ru-RU" sz="5400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Фрагмент</a:t>
            </a:r>
            <a:r>
              <a:rPr kumimoji="0" lang="ru-RU" sz="540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 </a:t>
            </a:r>
            <a:r>
              <a:rPr kumimoji="0"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rPr>
              <a:t>(текстовый)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052513"/>
            <a:ext cx="4105275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Rectangle 9"/>
          <p:cNvSpPr>
            <a:spLocks noChangeArrowheads="1"/>
          </p:cNvSpPr>
          <p:nvPr/>
        </p:nvSpPr>
        <p:spPr bwMode="auto">
          <a:xfrm>
            <a:off x="611188" y="1052513"/>
            <a:ext cx="4105275" cy="3313112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5003800" y="1052513"/>
            <a:ext cx="3995738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ru-RU" sz="2400" b="1"/>
              <a:t>произвольный участок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ru-RU" sz="2400" b="1"/>
              <a:t> абзац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ru-RU" sz="2400" b="1"/>
              <a:t> слово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ru-RU" sz="2400" b="1"/>
              <a:t>текст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ru-RU" sz="2400" b="1"/>
              <a:t> строка (блок строк)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08 0.00856 -0.00347 0.01688 -0.00729 0.02452 C -0.00833 0.03446 -0.00989 0.04417 -0.01111 0.05412 C -0.01128 0.0636 -0.00191 0.15495 -0.01597 0.19404 C -0.01718 0.2019 -0.01823 0.20676 -0.021 0.21369 C -0.02378 0.22873 -0.02708 0.24353 -0.03073 0.2581 C -0.03333 0.2685 -0.03229 0.28007 -0.03698 0.28932 C -0.03923 0.29857 -0.0427 0.30528 -0.04566 0.31406 C -0.0493 0.32516 -0.05225 0.33673 -0.05434 0.34852 C -0.05555 0.36263 -0.05816 0.37812 -0.06788 0.38645 C -0.07534 0.40125 -0.08524 0.4112 -0.09618 0.42091 C -0.09948 0.42392 -0.10382 0.42368 -0.10729 0.426 C -0.10868 0.42692 -0.10972 0.42854 -0.11111 0.42923 C -0.11354 0.43062 -0.1184 0.43247 -0.1184 0.43247 C -0.12829 0.44496 -0.14149 0.44589 -0.15434 0.44727 C -0.1585 0.4482 -0.16319 0.44727 -0.16666 0.45051 C -0.17048 0.45398 -0.17326 0.4593 -0.17656 0.46369 C -0.17916 0.46716 -0.18385 0.47688 -0.18767 0.47688 " pathEditMode="relative" ptsTypes="fffffffffffffffffA">
                                      <p:cBhvr>
                                        <p:cTn id="27" dur="2000" fill="hold"/>
                                        <p:tgtEl>
                                          <p:spTgt spid="4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4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84313"/>
            <a:ext cx="39592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Rectangle 4"/>
          <p:cNvSpPr>
            <a:spLocks noChangeArrowheads="1"/>
          </p:cNvSpPr>
          <p:nvPr/>
        </p:nvSpPr>
        <p:spPr bwMode="auto">
          <a:xfrm>
            <a:off x="755650" y="1484313"/>
            <a:ext cx="3960813" cy="3313112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4932363" y="1196975"/>
            <a:ext cx="45720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3"/>
              </a:buBlip>
            </a:pPr>
            <a:r>
              <a:rPr lang="ru-RU" sz="2400" b="1"/>
              <a:t>произвольный участок</a:t>
            </a:r>
          </a:p>
          <a:p>
            <a:pPr>
              <a:buFontTx/>
              <a:buBlip>
                <a:blip r:embed="rId3"/>
              </a:buBlip>
            </a:pPr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абзац</a:t>
            </a:r>
          </a:p>
          <a:p>
            <a:pPr>
              <a:buFontTx/>
              <a:buBlip>
                <a:blip r:embed="rId3"/>
              </a:buBlip>
            </a:pPr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слово</a:t>
            </a:r>
          </a:p>
          <a:p>
            <a:pPr>
              <a:buFontTx/>
              <a:buBlip>
                <a:blip r:embed="rId3"/>
              </a:buBlip>
            </a:pPr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Текст</a:t>
            </a:r>
          </a:p>
          <a:p>
            <a:pPr>
              <a:buFontTx/>
              <a:buBlip>
                <a:blip r:embed="rId3"/>
              </a:buBlip>
            </a:pPr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строка (блок строк)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1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1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1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19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19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19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4548 0.18894 -0.0908 0.37789 -0.11111 0.45213 C -0.13142 0.52613 -0.12083 0.44681 -0.12222 0.44565 " pathEditMode="relative" ptsTypes="aaA">
                                      <p:cBhvr>
                                        <p:cTn id="27" dur="2000" fill="hold"/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419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1428750"/>
            <a:ext cx="4211638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Rectangle 5"/>
          <p:cNvSpPr>
            <a:spLocks noChangeArrowheads="1"/>
          </p:cNvSpPr>
          <p:nvPr/>
        </p:nvSpPr>
        <p:spPr bwMode="auto">
          <a:xfrm>
            <a:off x="4286250" y="1428750"/>
            <a:ext cx="4176713" cy="3097213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539750" y="981075"/>
            <a:ext cx="45720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3"/>
              </a:buBlip>
            </a:pPr>
            <a:r>
              <a:rPr lang="ru-RU" sz="2400" b="1"/>
              <a:t>произвольный участок</a:t>
            </a:r>
          </a:p>
          <a:p>
            <a:pPr>
              <a:buFontTx/>
              <a:buBlip>
                <a:blip r:embed="rId3"/>
              </a:buBlip>
            </a:pPr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абзац</a:t>
            </a:r>
          </a:p>
          <a:p>
            <a:pPr>
              <a:buFontTx/>
              <a:buBlip>
                <a:blip r:embed="rId3"/>
              </a:buBlip>
            </a:pPr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слово</a:t>
            </a:r>
          </a:p>
          <a:p>
            <a:pPr>
              <a:buFontTx/>
              <a:buBlip>
                <a:blip r:embed="rId3"/>
              </a:buBlip>
            </a:pPr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Текст</a:t>
            </a:r>
          </a:p>
          <a:p>
            <a:pPr>
              <a:buFontTx/>
              <a:buBlip>
                <a:blip r:embed="rId3"/>
              </a:buBlip>
            </a:pPr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строка (блок строк)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3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3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3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30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30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30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02 0.00046 0.01823 0.00046 0.02725 0.00162 C 0.02986 0.00208 0.03455 0.00485 0.03455 0.00485 C 0.03802 0.00948 0.0434 0.01272 0.04826 0.0148 C 0.05521 0.02104 0.06111 0.02937 0.06927 0.03284 C 0.071 0.03538 0.07222 0.03862 0.07413 0.04116 C 0.07934 0.0481 0.08593 0.05411 0.09149 0.06082 C 0.09913 0.07007 0.10538 0.07955 0.11493 0.08557 C 0.11892 0.09089 0.1243 0.09806 0.12968 0.10037 C 0.13212 0.10152 0.13715 0.10361 0.13715 0.10361 C 0.13837 0.10476 0.13941 0.10592 0.1408 0.10684 C 0.14201 0.10754 0.1434 0.10754 0.14444 0.10846 C 0.1467 0.11031 0.14843 0.11309 0.15069 0.11517 C 0.15156 0.11679 0.15191 0.1191 0.15312 0.12003 C 0.15538 0.12188 0.16059 0.12326 0.16059 0.12326 C 0.16441 0.12881 0.16875 0.13321 0.17291 0.13806 C 0.17847 0.14454 0.18246 0.15356 0.18889 0.15795 C 0.19166 0.16304 0.20034 0.17067 0.20503 0.17275 C 0.2092 0.17645 0.21319 0.17645 0.21736 0.17923 C 0.22621 0.18524 0.2151 0.18039 0.22604 0.18432 C 0.23437 0.19172 0.23055 0.18964 0.23715 0.19241 C 0.2408 0.19565 0.24462 0.19727 0.24826 0.20074 C 0.25364 0.21161 0.26527 0.2123 0.27413 0.21554 C 0.27517 0.216 0.28281 0.21924 0.28524 0.2204 C 0.28646 0.22086 0.28889 0.22201 0.28889 0.22201 C 0.29288 0.22687 0.29826 0.22895 0.3026 0.23358 C 0.30885 0.24052 0.3033 0.23705 0.30989 0.24005 C 0.31232 0.24352 0.3125 0.24445 0.31614 0.24676 C 0.32152 0.25023 0.32014 0.24884 0.31857 0.24676 " pathEditMode="relative" ptsTypes="ffffffffffffffffffffffffffffA">
                                      <p:cBhvr>
                                        <p:cTn id="27" dur="1000" fill="hold"/>
                                        <p:tgtEl>
                                          <p:spTgt spid="430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430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3357563"/>
            <a:ext cx="3673475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0" name="Rectangle 5"/>
          <p:cNvSpPr>
            <a:spLocks noChangeArrowheads="1"/>
          </p:cNvSpPr>
          <p:nvPr/>
        </p:nvSpPr>
        <p:spPr bwMode="auto">
          <a:xfrm>
            <a:off x="3059113" y="3357563"/>
            <a:ext cx="3673475" cy="26638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755650" y="476250"/>
            <a:ext cx="45720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3"/>
              </a:buBlip>
            </a:pPr>
            <a:r>
              <a:rPr lang="ru-RU" sz="2400" b="1"/>
              <a:t>произвольный участок</a:t>
            </a:r>
          </a:p>
          <a:p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абзац</a:t>
            </a:r>
          </a:p>
          <a:p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слово</a:t>
            </a:r>
          </a:p>
          <a:p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Текст</a:t>
            </a:r>
          </a:p>
          <a:p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строка</a:t>
            </a:r>
          </a:p>
          <a:p>
            <a:r>
              <a:rPr lang="ru-RU" sz="2400" b="1"/>
              <a:t>   (блок строк)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8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89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89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389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 -0.00162 0.00712 -0.00463 0.01111 -0.00648 C 0.01459 -0.01064 0.01875 -0.01295 0.02361 -0.01318 C 0.0441 -0.01434 0.06476 -0.01434 0.08525 -0.0148 C 0.10452 -0.02336 0.12656 -0.01064 0.14584 -0.00648 C 0.1566 -0.00162 0.1658 -0.00254 0.17778 -0.00162 C 0.21893 0.01156 0.29809 -0.01064 0.34584 -0.01318 C 0.34497 -0.01434 0.34323 -0.01642 0.34323 -0.01642 " pathEditMode="relative" ptsTypes="fffffffA">
                                      <p:cBhvr>
                                        <p:cTn id="22" dur="1000" fill="hold"/>
                                        <p:tgtEl>
                                          <p:spTgt spid="389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389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620713"/>
            <a:ext cx="36004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4" name="Rectangle 5"/>
          <p:cNvSpPr>
            <a:spLocks noChangeArrowheads="1"/>
          </p:cNvSpPr>
          <p:nvPr/>
        </p:nvSpPr>
        <p:spPr bwMode="auto">
          <a:xfrm>
            <a:off x="2771775" y="620713"/>
            <a:ext cx="3600450" cy="24479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2339975" y="2997200"/>
            <a:ext cx="45720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3"/>
              </a:buBlip>
            </a:pPr>
            <a:r>
              <a:rPr lang="ru-RU" sz="2400" b="1"/>
              <a:t>произвольный участок</a:t>
            </a:r>
          </a:p>
          <a:p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абзац</a:t>
            </a:r>
          </a:p>
          <a:p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слово</a:t>
            </a:r>
          </a:p>
          <a:p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Текст</a:t>
            </a:r>
          </a:p>
          <a:p>
            <a:endParaRPr lang="ru-RU" sz="2400" b="1"/>
          </a:p>
          <a:p>
            <a:pPr>
              <a:buFontTx/>
              <a:buBlip>
                <a:blip r:embed="rId3"/>
              </a:buBlip>
            </a:pPr>
            <a:r>
              <a:rPr lang="ru-RU" sz="2400" b="1"/>
              <a:t> строка (блок строк)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40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09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6 -0.00971 C -0.09253 -0.01665 -0.08645 -0.02313 -0.08125 -0.02775 C -0.07847 -0.0333 -0.07621 -0.03515 -0.07257 -0.03931 C -0.06493 -0.0481 -0.06041 -0.0562 -0.05034 -0.06059 C -0.04427 -0.06869 -0.03576 -0.07516 -0.02812 -0.08025 C -0.02725 -0.08141 -0.02656 -0.08279 -0.02569 -0.08372 C -0.02447 -0.08487 -0.02291 -0.08557 -0.02187 -0.08696 C -0.01857 -0.09112 -0.01632 -0.09736 -0.01336 -0.10176 C -0.0085 -0.10916 -0.00329 -0.11563 0.00157 -0.12303 C 0.00747 -0.13228 0.00973 -0.14246 0.01754 -0.1494 C 0.0257 -0.16559 0.03594 -0.17993 0.0448 -0.19542 C 0.04879 -0.20259 0.05018 -0.20906 0.05452 -0.21531 C 0.06198 -0.24144 0.05834 -0.27498 0.05834 -0.30227 " pathEditMode="relative" rAng="0" ptsTypes="ffffffffffffA">
                                      <p:cBhvr>
                                        <p:cTn id="19" dur="1000" fill="hold"/>
                                        <p:tgtEl>
                                          <p:spTgt spid="409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-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500" fill="hold"/>
                                        <p:tgtEl>
                                          <p:spTgt spid="409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268413"/>
            <a:ext cx="5832475" cy="232092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5298" name="WordArt 7"/>
          <p:cNvSpPr>
            <a:spLocks noChangeArrowheads="1" noChangeShapeType="1" noTextEdit="1"/>
          </p:cNvSpPr>
          <p:nvPr/>
        </p:nvSpPr>
        <p:spPr bwMode="auto">
          <a:xfrm>
            <a:off x="1476375" y="620713"/>
            <a:ext cx="60483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Выделение фрагмента текста</a:t>
            </a:r>
          </a:p>
        </p:txBody>
      </p:sp>
      <p:pic>
        <p:nvPicPr>
          <p:cNvPr id="55299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3789363"/>
            <a:ext cx="2808288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Rectangle 9"/>
          <p:cNvSpPr>
            <a:spLocks noChangeArrowheads="1"/>
          </p:cNvSpPr>
          <p:nvPr/>
        </p:nvSpPr>
        <p:spPr bwMode="auto">
          <a:xfrm>
            <a:off x="5003800" y="3789363"/>
            <a:ext cx="2881313" cy="22320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484313"/>
            <a:ext cx="7705725" cy="9906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6322" name="WordArt 5"/>
          <p:cNvSpPr>
            <a:spLocks noChangeArrowheads="1" noChangeShapeType="1" noTextEdit="1"/>
          </p:cNvSpPr>
          <p:nvPr/>
        </p:nvSpPr>
        <p:spPr bwMode="auto">
          <a:xfrm>
            <a:off x="1476375" y="620713"/>
            <a:ext cx="60483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Выделение фрагмента текста</a:t>
            </a:r>
          </a:p>
        </p:txBody>
      </p:sp>
      <p:pic>
        <p:nvPicPr>
          <p:cNvPr id="5632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3141663"/>
            <a:ext cx="3673475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Rectangle 7"/>
          <p:cNvSpPr>
            <a:spLocks noChangeArrowheads="1"/>
          </p:cNvSpPr>
          <p:nvPr/>
        </p:nvSpPr>
        <p:spPr bwMode="auto">
          <a:xfrm>
            <a:off x="2843213" y="3141663"/>
            <a:ext cx="3673475" cy="26638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2916238" y="4652963"/>
            <a:ext cx="3240087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path path="rect">
                    <a:fillToRect l="50000" t="50000" r="50000" b="50000"/>
                  </a:path>
                </a:gradFill>
                <a:latin typeface="Arial"/>
                <a:cs typeface="Arial"/>
              </a:rPr>
              <a:t>Компьютер</a:t>
            </a:r>
          </a:p>
        </p:txBody>
      </p:sp>
      <p:pic>
        <p:nvPicPr>
          <p:cNvPr id="28674" name="Picture 5" descr="3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0"/>
            <a:ext cx="457835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84313"/>
            <a:ext cx="7488238" cy="157638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7346" name="WordArt 5"/>
          <p:cNvSpPr>
            <a:spLocks noChangeArrowheads="1" noChangeShapeType="1" noTextEdit="1"/>
          </p:cNvSpPr>
          <p:nvPr/>
        </p:nvSpPr>
        <p:spPr bwMode="auto">
          <a:xfrm>
            <a:off x="1476375" y="620713"/>
            <a:ext cx="60483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Выделение фрагмента текста</a:t>
            </a:r>
          </a:p>
        </p:txBody>
      </p:sp>
      <p:pic>
        <p:nvPicPr>
          <p:cNvPr id="5734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7313" y="3357563"/>
            <a:ext cx="36004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Rectangle 7"/>
          <p:cNvSpPr>
            <a:spLocks noChangeArrowheads="1"/>
          </p:cNvSpPr>
          <p:nvPr/>
        </p:nvSpPr>
        <p:spPr bwMode="auto">
          <a:xfrm>
            <a:off x="2627313" y="3357563"/>
            <a:ext cx="3600450" cy="24479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341438"/>
            <a:ext cx="6219825" cy="211455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8370" name="WordArt 5"/>
          <p:cNvSpPr>
            <a:spLocks noChangeArrowheads="1" noChangeShapeType="1" noTextEdit="1"/>
          </p:cNvSpPr>
          <p:nvPr/>
        </p:nvSpPr>
        <p:spPr bwMode="auto">
          <a:xfrm>
            <a:off x="1476375" y="620713"/>
            <a:ext cx="60483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Выделение фрагмента текста</a:t>
            </a:r>
          </a:p>
        </p:txBody>
      </p:sp>
      <p:pic>
        <p:nvPicPr>
          <p:cNvPr id="5837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3716338"/>
            <a:ext cx="3024187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2" name="Rectangle 7"/>
          <p:cNvSpPr>
            <a:spLocks noChangeArrowheads="1"/>
          </p:cNvSpPr>
          <p:nvPr/>
        </p:nvSpPr>
        <p:spPr bwMode="auto">
          <a:xfrm>
            <a:off x="2916238" y="3716338"/>
            <a:ext cx="3024187" cy="2449512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268413"/>
            <a:ext cx="6153150" cy="188595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9394" name="WordArt 5"/>
          <p:cNvSpPr>
            <a:spLocks noChangeArrowheads="1" noChangeShapeType="1" noTextEdit="1"/>
          </p:cNvSpPr>
          <p:nvPr/>
        </p:nvSpPr>
        <p:spPr bwMode="auto">
          <a:xfrm>
            <a:off x="1476375" y="620713"/>
            <a:ext cx="60483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Выделение фрагмента текста</a:t>
            </a:r>
          </a:p>
        </p:txBody>
      </p:sp>
      <p:pic>
        <p:nvPicPr>
          <p:cNvPr id="5939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3429000"/>
            <a:ext cx="3816350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7"/>
          <p:cNvSpPr>
            <a:spLocks noChangeArrowheads="1"/>
          </p:cNvSpPr>
          <p:nvPr/>
        </p:nvSpPr>
        <p:spPr bwMode="auto">
          <a:xfrm>
            <a:off x="2916238" y="3429000"/>
            <a:ext cx="3817937" cy="27368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620713"/>
            <a:ext cx="240030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765175"/>
            <a:ext cx="23241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3141663"/>
            <a:ext cx="22860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2997200"/>
            <a:ext cx="2303463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3860800"/>
            <a:ext cx="26289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2" name="Rectangle 7"/>
          <p:cNvSpPr>
            <a:spLocks noChangeArrowheads="1"/>
          </p:cNvSpPr>
          <p:nvPr/>
        </p:nvSpPr>
        <p:spPr bwMode="auto">
          <a:xfrm>
            <a:off x="971550" y="620713"/>
            <a:ext cx="2400300" cy="18288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23" name="Rectangle 8"/>
          <p:cNvSpPr>
            <a:spLocks noChangeArrowheads="1"/>
          </p:cNvSpPr>
          <p:nvPr/>
        </p:nvSpPr>
        <p:spPr bwMode="auto">
          <a:xfrm>
            <a:off x="5651500" y="692150"/>
            <a:ext cx="2400300" cy="18288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24" name="Rectangle 10"/>
          <p:cNvSpPr>
            <a:spLocks noChangeArrowheads="1"/>
          </p:cNvSpPr>
          <p:nvPr/>
        </p:nvSpPr>
        <p:spPr bwMode="auto">
          <a:xfrm>
            <a:off x="611188" y="3141663"/>
            <a:ext cx="2400300" cy="18288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25" name="Rectangle 11"/>
          <p:cNvSpPr>
            <a:spLocks noChangeArrowheads="1"/>
          </p:cNvSpPr>
          <p:nvPr/>
        </p:nvSpPr>
        <p:spPr bwMode="auto">
          <a:xfrm>
            <a:off x="6084888" y="2924175"/>
            <a:ext cx="2447925" cy="194310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26" name="Rectangle 12"/>
          <p:cNvSpPr>
            <a:spLocks noChangeArrowheads="1"/>
          </p:cNvSpPr>
          <p:nvPr/>
        </p:nvSpPr>
        <p:spPr bwMode="auto">
          <a:xfrm>
            <a:off x="3203575" y="3789363"/>
            <a:ext cx="2736850" cy="20161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AutoShape 2" descr="1219583480_0lik_ru_enot"/>
          <p:cNvSpPr>
            <a:spLocks noChangeArrowheads="1"/>
          </p:cNvSpPr>
          <p:nvPr/>
        </p:nvSpPr>
        <p:spPr bwMode="auto">
          <a:xfrm>
            <a:off x="1979613" y="2133600"/>
            <a:ext cx="5184775" cy="3889375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round/>
            <a:headEnd/>
            <a:tailEnd/>
          </a:ln>
          <a:scene3d>
            <a:camera prst="legacyObliqueTopRight"/>
            <a:lightRig rig="legacyFlat4" dir="b"/>
          </a:scene3d>
          <a:sp3d extrusionH="887400" prstMaterial="legacyPlastic">
            <a:bevelT w="13500" h="13500" prst="angle"/>
            <a:bevelB w="13500" h="13500" prst="angle"/>
            <a:extrusionClr>
              <a:srgbClr val="CCFF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95288" y="620713"/>
            <a:ext cx="75596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336600"/>
                </a:solidFill>
                <a:latin typeface="Comic Sans MS" pitchFamily="66" charset="0"/>
              </a:rPr>
              <a:t>Физкультминутка для глаз</a:t>
            </a:r>
            <a:r>
              <a:rPr lang="ru-RU" sz="2000" b="1" dirty="0">
                <a:latin typeface="Comic Sans MS" pitchFamily="66" charset="0"/>
              </a:rPr>
              <a:t> </a:t>
            </a:r>
            <a:r>
              <a:rPr lang="ru-RU" b="1" dirty="0">
                <a:latin typeface="Comic Sans MS" pitchFamily="66" charset="0"/>
              </a:rPr>
              <a:t>     </a:t>
            </a:r>
          </a:p>
          <a:p>
            <a:pPr algn="ctr">
              <a:defRPr/>
            </a:pPr>
            <a:r>
              <a:rPr lang="ru-RU" b="1" dirty="0">
                <a:latin typeface="Comic Sans MS" pitchFamily="66" charset="0"/>
              </a:rPr>
              <a:t> </a:t>
            </a: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«Крошка Енот»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00" name="Picture 24" descr="Ручей"/>
          <p:cNvPicPr>
            <a:picLocks noChangeAspect="1" noChangeArrowheads="1"/>
          </p:cNvPicPr>
          <p:nvPr/>
        </p:nvPicPr>
        <p:blipFill>
          <a:blip r:embed="rId3">
            <a:lum bright="30000" contrast="30000"/>
          </a:blip>
          <a:srcRect/>
          <a:stretch>
            <a:fillRect/>
          </a:stretch>
        </p:blipFill>
        <p:spPr bwMode="auto">
          <a:xfrm>
            <a:off x="-684213" y="-819150"/>
            <a:ext cx="10406063" cy="794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4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08275"/>
            <a:ext cx="197961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4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914740">
            <a:off x="395288" y="3284538"/>
            <a:ext cx="1979612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bcd7b362ac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</a:blip>
          <a:srcRect/>
          <a:stretch>
            <a:fillRect/>
          </a:stretch>
        </p:blipFill>
        <p:spPr bwMode="auto">
          <a:xfrm>
            <a:off x="9144000" y="3573463"/>
            <a:ext cx="29527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251520" y="260648"/>
            <a:ext cx="1728788" cy="1150938"/>
          </a:xfrm>
          <a:prstGeom prst="cloudCallout">
            <a:avLst>
              <a:gd name="adj1" fmla="val -40991"/>
              <a:gd name="adj2" fmla="val 22691"/>
            </a:avLst>
          </a:prstGeom>
          <a:gradFill flip="none" rotWithShape="1">
            <a:gsLst>
              <a:gs pos="0">
                <a:srgbClr val="00FFFF"/>
              </a:gs>
              <a:gs pos="50000">
                <a:schemeClr val="bg1"/>
              </a:gs>
              <a:gs pos="100000">
                <a:schemeClr val="accent1"/>
              </a:gs>
            </a:gsLst>
            <a:lin ang="2700000" scaled="1"/>
            <a:tileRect/>
          </a:gradFill>
          <a:ln w="25400">
            <a:solidFill>
              <a:srgbClr val="00FFFF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4582" name="Picture 6" descr="bcd7b362ac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</a:blip>
          <a:srcRect/>
          <a:stretch>
            <a:fillRect/>
          </a:stretch>
        </p:blipFill>
        <p:spPr bwMode="auto">
          <a:xfrm>
            <a:off x="3563938" y="3357563"/>
            <a:ext cx="3024187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AutoShape 7"/>
          <p:cNvSpPr>
            <a:spLocks noChangeArrowheads="1"/>
          </p:cNvSpPr>
          <p:nvPr/>
        </p:nvSpPr>
        <p:spPr bwMode="auto">
          <a:xfrm>
            <a:off x="7380288" y="333375"/>
            <a:ext cx="1368425" cy="863600"/>
          </a:xfrm>
          <a:prstGeom prst="cloudCallout">
            <a:avLst>
              <a:gd name="adj1" fmla="val -50116"/>
              <a:gd name="adj2" fmla="val 10296"/>
            </a:avLst>
          </a:prstGeom>
          <a:gradFill flip="none" rotWithShape="1">
            <a:gsLst>
              <a:gs pos="0">
                <a:srgbClr val="00FFFF"/>
              </a:gs>
              <a:gs pos="50000">
                <a:schemeClr val="bg1"/>
              </a:gs>
              <a:gs pos="100000">
                <a:schemeClr val="accent1"/>
              </a:gs>
            </a:gsLst>
            <a:lin ang="2700000" scaled="1"/>
            <a:tileRect/>
          </a:gradFill>
          <a:ln w="25400">
            <a:solidFill>
              <a:srgbClr val="00FFFF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84" name="AutoShape 8"/>
          <p:cNvSpPr>
            <a:spLocks noChangeArrowheads="1"/>
          </p:cNvSpPr>
          <p:nvPr/>
        </p:nvSpPr>
        <p:spPr bwMode="auto">
          <a:xfrm>
            <a:off x="3059113" y="908050"/>
            <a:ext cx="1370012" cy="865188"/>
          </a:xfrm>
          <a:prstGeom prst="cloudCallout">
            <a:avLst>
              <a:gd name="adj1" fmla="val -35876"/>
              <a:gd name="adj2" fmla="val 26432"/>
            </a:avLst>
          </a:prstGeom>
          <a:gradFill flip="none" rotWithShape="1">
            <a:gsLst>
              <a:gs pos="0">
                <a:srgbClr val="00FFFF"/>
              </a:gs>
              <a:gs pos="50000">
                <a:schemeClr val="bg1"/>
              </a:gs>
              <a:gs pos="100000">
                <a:schemeClr val="accent1"/>
              </a:gs>
            </a:gsLst>
            <a:lin ang="2700000" scaled="1"/>
            <a:tileRect/>
          </a:gradFill>
          <a:ln w="25400">
            <a:solidFill>
              <a:srgbClr val="00FFFF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4585" name="Picture 9" descr="4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25" y="1844675"/>
            <a:ext cx="21240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10" descr="4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142043" flipH="1">
            <a:off x="7524750" y="2565400"/>
            <a:ext cx="151288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11" descr="149"/>
          <p:cNvPicPr>
            <a:picLocks noChangeAspect="1" noChangeArrowheads="1" noCrop="1"/>
          </p:cNvPicPr>
          <p:nvPr/>
        </p:nvPicPr>
        <p:blipFill>
          <a:blip r:embed="rId7">
            <a:lum bright="-6000"/>
          </a:blip>
          <a:srcRect/>
          <a:stretch>
            <a:fillRect/>
          </a:stretch>
        </p:blipFill>
        <p:spPr bwMode="auto">
          <a:xfrm>
            <a:off x="3132138" y="4941888"/>
            <a:ext cx="663575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12" descr="149"/>
          <p:cNvPicPr>
            <a:picLocks noChangeAspect="1" noChangeArrowheads="1" noCrop="1"/>
          </p:cNvPicPr>
          <p:nvPr/>
        </p:nvPicPr>
        <p:blipFill>
          <a:blip r:embed="rId7">
            <a:lum bright="-6000"/>
          </a:blip>
          <a:srcRect/>
          <a:stretch>
            <a:fillRect/>
          </a:stretch>
        </p:blipFill>
        <p:spPr bwMode="auto">
          <a:xfrm>
            <a:off x="4067175" y="5661025"/>
            <a:ext cx="663575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Picture 13" descr="149"/>
          <p:cNvPicPr>
            <a:picLocks noChangeAspect="1" noChangeArrowheads="1" noCrop="1"/>
          </p:cNvPicPr>
          <p:nvPr/>
        </p:nvPicPr>
        <p:blipFill>
          <a:blip r:embed="rId7">
            <a:lum bright="-6000"/>
          </a:blip>
          <a:srcRect/>
          <a:stretch>
            <a:fillRect/>
          </a:stretch>
        </p:blipFill>
        <p:spPr bwMode="auto">
          <a:xfrm>
            <a:off x="6659563" y="5300663"/>
            <a:ext cx="663575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0" name="Picture 14" descr="n_blu050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79613" y="4581525"/>
            <a:ext cx="846137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1" name="Picture 15" descr="b13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38513" y="5445125"/>
            <a:ext cx="817562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2" name="Picture 16" descr="n_blu050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48263" y="5516563"/>
            <a:ext cx="7747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3" name="Picture 17" descr="b13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78600" y="4581525"/>
            <a:ext cx="817563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4" name="Picture 1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Улыбка.wav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84597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5" name="Picture 19" descr="b2c9562e264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403350" y="2781300"/>
            <a:ext cx="1592263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6" name="AutoShape 20"/>
          <p:cNvSpPr>
            <a:spLocks noChangeArrowheads="1"/>
          </p:cNvSpPr>
          <p:nvPr/>
        </p:nvSpPr>
        <p:spPr bwMode="auto">
          <a:xfrm>
            <a:off x="3635375" y="1773238"/>
            <a:ext cx="1296988" cy="1368425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28398" dir="1593903" algn="ctr" rotWithShape="0">
              <a:srgbClr val="FF000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07" fill="hold"/>
                                        <p:tgtEl>
                                          <p:spTgt spid="2459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05486 0.05324 C 0.06632 0.06528 0.08351 0.07199 0.10157 0.07199 C 0.12205 0.07199 0.13837 0.06528 0.14983 0.05324 L 0.20486 -7.40741E-7 " pathEditMode="relative" rAng="0" ptsTypes="FffFF">
                                      <p:cBhvr>
                                        <p:cTn id="18" dur="2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9259E-6 L -0.06997 0.03125 C -0.08455 0.03819 -0.1066 0.04213 -0.129 0.04213 C -0.15504 0.04213 -0.17587 0.03819 -0.19045 0.03125 L -0.2599 2.59259E-6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3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0.11685 0.05324 C 0.14132 0.06527 0.17813 0.07199 0.21667 0.07199 C 0.26007 0.07199 0.29497 0.06527 0.31945 0.05324 L 0.43716 4.81481E-6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" y="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90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0"/>
                            </p:stCondLst>
                            <p:childTnLst>
                              <p:par>
                                <p:cTn id="4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5255 L 0.02812 -0.00995 C 0.03403 -0.02407 0.04288 -0.03148 0.05208 -0.03148 C 0.0625 -0.03148 0.07101 -0.02407 0.07691 -0.00995 L 0.10538 0.05255 " pathEditMode="relative" rAng="0" ptsTypes="FffFF">
                                      <p:cBhvr>
                                        <p:cTn id="44" dur="10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0"/>
                            </p:stCondLst>
                            <p:childTnLst>
                              <p:par>
                                <p:cTn id="5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59259E-6 L 0.07535 -0.08611 C 0.09132 -0.10555 0.11511 -0.11551 0.13993 -0.11551 C 0.16806 -0.11551 0.1908 -0.10555 0.20677 -0.08611 L 0.28351 -2.59259E-6 " pathEditMode="relative" rAng="0" ptsTypes="FffFF">
                                      <p:cBhvr>
                                        <p:cTn id="54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-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3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4000"/>
                            </p:stCondLst>
                            <p:childTnLst>
                              <p:par>
                                <p:cTn id="6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0.08542 -0.0507 C 0.10348 -0.06273 0.12743 -0.06366 0.15052 -0.05556 C 0.17639 -0.04653 0.19618 -0.03009 0.20764 -0.00764 L 0.26407 0.09282 " pathEditMode="relative" rAng="886152" ptsTypes="FffFF">
                                      <p:cBhvr>
                                        <p:cTn id="64" dur="10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0"/>
                            </p:stCondLst>
                            <p:childTnLst>
                              <p:par>
                                <p:cTn id="6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10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000"/>
                            </p:stCondLst>
                            <p:childTnLst>
                              <p:par>
                                <p:cTn id="7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000"/>
                            </p:stCondLst>
                            <p:childTnLst>
                              <p:par>
                                <p:cTn id="8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3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9000"/>
                            </p:stCondLst>
                            <p:childTnLst>
                              <p:par>
                                <p:cTn id="8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0"/>
                            </p:stCondLst>
                            <p:childTnLst>
                              <p:par>
                                <p:cTn id="8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6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023 C 0.00052 0.16023 0.11858 0.28763 0.26459 0.28763 C 0.40955 0.28763 0.52709 0.16023 0.52726 -0.00023 C 0.52726 -0.15838 0.40955 -0.28948 0.26302 -0.28948 C 0.11893 -0.28809 -0.00017 -0.15953 -0.00017 -0.00023 Z " pathEditMode="relative" rAng="16200000" ptsTypes="fffff">
                                      <p:cBhvr>
                                        <p:cTn id="107" dur="2000" spd="-100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500"/>
                            </p:stCondLst>
                            <p:childTnLst>
                              <p:par>
                                <p:cTn id="1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5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1481E-6 L -0.32274 -0.20486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" y="-103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245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8500"/>
                            </p:stCondLst>
                            <p:childTnLst>
                              <p:par>
                                <p:cTn id="121" presetID="35" presetClass="entr" presetSubtype="0" repeatCount="3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0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5000"/>
                            </p:stCondLst>
                            <p:childTnLst>
                              <p:par>
                                <p:cTn id="1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4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5500"/>
                            </p:stCondLst>
                            <p:childTnLst>
                              <p:par>
                                <p:cTn id="1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8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2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6500"/>
                            </p:stCondLst>
                            <p:childTnLst>
                              <p:par>
                                <p:cTn id="144" presetID="37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274 -0.20486 L -0.13923 -0.10417 C -0.10069 -0.08149 -0.04323 -0.06829 0.01667 -0.06829 C 0.08525 -0.06829 0.13993 -0.08149 0.17848 -0.10417 L 0.36233 -0.20486 " pathEditMode="relative" rAng="0" ptsTypes="FffFF">
                                      <p:cBhvr>
                                        <p:cTn id="145" dur="2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" y="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8500"/>
                            </p:stCondLst>
                            <p:childTnLst>
                              <p:par>
                                <p:cTn id="147" presetID="35" presetClass="entr" presetSubtype="0" repeatCount="3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4500"/>
                            </p:stCondLst>
                            <p:childTnLst>
                              <p:par>
                                <p:cTn id="154" presetID="44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813 -0.17337 L 0.20018 -0.25902 C 0.16337 -0.27824 0.10712 -0.28888 0.04983 -0.28888 C -0.01666 -0.28888 -0.06979 -0.27824 -0.10659 -0.25902 L -0.28333 -0.17337 " pathEditMode="relative" rAng="0" ptsTypes="FffFF">
                                      <p:cBhvr>
                                        <p:cTn id="155" dur="20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" y="-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594"/>
                </p:tgtEl>
              </p:cMediaNode>
            </p:audio>
          </p:childTnLst>
        </p:cTn>
      </p:par>
    </p:tnLst>
    <p:bldLst>
      <p:bldP spid="24596" grpId="0" animBg="1"/>
      <p:bldP spid="24596" grpId="1" animBg="1"/>
      <p:bldP spid="24596" grpId="2" animBg="1"/>
      <p:bldP spid="24596" grpId="3" animBg="1"/>
      <p:bldP spid="24596" grpId="4" animBg="1"/>
      <p:bldP spid="24596" grpId="5" animBg="1"/>
      <p:bldP spid="24596" grpId="6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5"/>
          <p:cNvSpPr>
            <a:spLocks noChangeArrowheads="1"/>
          </p:cNvSpPr>
          <p:nvPr/>
        </p:nvSpPr>
        <p:spPr bwMode="auto">
          <a:xfrm>
            <a:off x="1692275" y="476250"/>
            <a:ext cx="52895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kumimoji="0" lang="ru-RU" sz="2400" b="1" i="1">
                <a:solidFill>
                  <a:srgbClr val="0000CC"/>
                </a:solidFill>
                <a:latin typeface="Arial" charset="0"/>
              </a:rPr>
              <a:t>У лукоморья дуб  зеленый;</a:t>
            </a:r>
            <a:endParaRPr kumimoji="0" lang="ru-RU" sz="2400" b="1">
              <a:solidFill>
                <a:srgbClr val="0000CC"/>
              </a:solidFill>
              <a:latin typeface="Arial" charset="0"/>
            </a:endParaRPr>
          </a:p>
          <a:p>
            <a:pPr algn="ctr"/>
            <a:r>
              <a:rPr kumimoji="0" lang="ru-RU" sz="2400" b="1" i="1">
                <a:solidFill>
                  <a:srgbClr val="0000CC"/>
                </a:solidFill>
                <a:latin typeface="Arial" charset="0"/>
              </a:rPr>
              <a:t>Златая  цепь на дубе том:</a:t>
            </a:r>
            <a:endParaRPr kumimoji="0" lang="ru-RU" sz="2400" b="1">
              <a:solidFill>
                <a:srgbClr val="0000CC"/>
              </a:solidFill>
              <a:latin typeface="Arial" charset="0"/>
            </a:endParaRPr>
          </a:p>
          <a:p>
            <a:pPr algn="ctr"/>
            <a:r>
              <a:rPr kumimoji="0" lang="ru-RU" sz="2400" b="1" i="1">
                <a:solidFill>
                  <a:srgbClr val="0000CC"/>
                </a:solidFill>
                <a:latin typeface="Arial" charset="0"/>
              </a:rPr>
              <a:t>И днем и ночью кот ученый </a:t>
            </a:r>
            <a:endParaRPr kumimoji="0" lang="ru-RU" sz="2400" b="1">
              <a:solidFill>
                <a:srgbClr val="0000CC"/>
              </a:solidFill>
              <a:latin typeface="Arial" charset="0"/>
            </a:endParaRPr>
          </a:p>
          <a:p>
            <a:pPr algn="ctr"/>
            <a:r>
              <a:rPr kumimoji="0" lang="ru-RU" sz="2400" b="1" i="1">
                <a:solidFill>
                  <a:srgbClr val="0000CC"/>
                </a:solidFill>
                <a:latin typeface="Arial" charset="0"/>
              </a:rPr>
              <a:t>Всё ходит по цепи кругом;</a:t>
            </a:r>
            <a:endParaRPr kumimoji="0" lang="ru-RU" sz="2400" b="1">
              <a:solidFill>
                <a:srgbClr val="0000CC"/>
              </a:solidFill>
              <a:latin typeface="Arial" charset="0"/>
            </a:endParaRPr>
          </a:p>
          <a:p>
            <a:pPr algn="ctr"/>
            <a:r>
              <a:rPr kumimoji="0" lang="ru-RU" sz="2400" b="1" i="1">
                <a:solidFill>
                  <a:srgbClr val="0000CC"/>
                </a:solidFill>
                <a:latin typeface="Arial" charset="0"/>
              </a:rPr>
              <a:t>Идет направо — песнь заводит,</a:t>
            </a:r>
            <a:endParaRPr kumimoji="0" lang="ru-RU" sz="2400" b="1">
              <a:solidFill>
                <a:srgbClr val="0000CC"/>
              </a:solidFill>
              <a:latin typeface="Arial" charset="0"/>
            </a:endParaRPr>
          </a:p>
          <a:p>
            <a:pPr algn="ctr"/>
            <a:r>
              <a:rPr kumimoji="0" lang="ru-RU" sz="2400" b="1" i="1">
                <a:solidFill>
                  <a:srgbClr val="0000CC"/>
                </a:solidFill>
                <a:latin typeface="Arial" charset="0"/>
              </a:rPr>
              <a:t>Налево —сказку говорит.</a:t>
            </a:r>
            <a:endParaRPr kumimoji="0" lang="ru-RU" sz="2400" b="1">
              <a:solidFill>
                <a:srgbClr val="0000CC"/>
              </a:solidFill>
              <a:latin typeface="Arial" charset="0"/>
            </a:endParaRPr>
          </a:p>
          <a:p>
            <a:pPr algn="ctr"/>
            <a:r>
              <a:rPr kumimoji="0" lang="ru-RU" sz="2400" b="1" i="1">
                <a:solidFill>
                  <a:srgbClr val="0000CC"/>
                </a:solidFill>
                <a:latin typeface="Arial" charset="0"/>
              </a:rPr>
              <a:t>Там чудеса: там леший бродит,</a:t>
            </a:r>
            <a:endParaRPr kumimoji="0" lang="ru-RU" sz="2400" b="1">
              <a:solidFill>
                <a:srgbClr val="0000CC"/>
              </a:solidFill>
              <a:latin typeface="Arial" charset="0"/>
            </a:endParaRPr>
          </a:p>
          <a:p>
            <a:pPr algn="ctr"/>
            <a:r>
              <a:rPr kumimoji="0" lang="ru-RU" sz="2400" b="1" i="1">
                <a:solidFill>
                  <a:srgbClr val="0000CC"/>
                </a:solidFill>
                <a:latin typeface="Arial" charset="0"/>
              </a:rPr>
              <a:t>Русалка на ветвях сидит…</a:t>
            </a:r>
          </a:p>
        </p:txBody>
      </p:sp>
      <p:pic>
        <p:nvPicPr>
          <p:cNvPr id="63490" name="Picture 8" descr="AG00630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3455988"/>
            <a:ext cx="3857625" cy="340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13" descr="&amp;Rcy;&amp;ucy;&amp;scy;&amp;acy;&amp;lcy;&amp;kcy;&amp;acy; &amp;kcy;&amp;ucy;&amp;kcy;&amp;lcy;&amp;acy; &amp;acy;&amp;ncy;&amp;icy;&amp;mcy;&amp;acy;&amp;tscy;&amp;icy;&amp;ya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4221163"/>
            <a:ext cx="10795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15" descr="http://gifportal.ru/data/smiles/koshkia-1185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057775"/>
            <a:ext cx="41417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17" descr="&amp;Acy;&amp;ncy;&amp;icy;&amp;mcy;&amp;acy;&amp;tscy;&amp;icy;&amp;yacy; &amp;scy;&amp;kcy;&amp;acy;&amp;zcy;&amp;ocy;&amp;chcy;&amp;ncy;&amp;ocy;&amp;iecy; &amp;scy;&amp;ucy;&amp;shchcy;&amp;iecy;&amp;scy;&amp;tcy;&amp;vcy;&amp;ocy;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788" y="3644900"/>
            <a:ext cx="22002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196975"/>
            <a:ext cx="5975350" cy="4362450"/>
          </a:xfrm>
          <a:prstGeom prst="rect">
            <a:avLst/>
          </a:prstGeom>
          <a:solidFill>
            <a:srgbClr val="00FF00"/>
          </a:solidFill>
          <a:ln w="762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539750" y="836613"/>
            <a:ext cx="77771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715963" indent="-627063" algn="ctr">
              <a:buFont typeface="Wingdings" pitchFamily="2" charset="2"/>
              <a:buNone/>
              <a:tabLst>
                <a:tab pos="685800" algn="l"/>
              </a:tabLst>
            </a:pPr>
            <a:r>
              <a:rPr kumimoji="0" lang="ru-RU" sz="3200" b="1" u="sng">
                <a:solidFill>
                  <a:schemeClr val="bg2"/>
                </a:solidFill>
              </a:rPr>
              <a:t>Итог урока:</a:t>
            </a:r>
          </a:p>
          <a:p>
            <a:pPr marL="715963" indent="-627063" algn="ctr">
              <a:buFont typeface="Wingdings" pitchFamily="2" charset="2"/>
              <a:buNone/>
              <a:tabLst>
                <a:tab pos="685800" algn="l"/>
              </a:tabLst>
            </a:pPr>
            <a:endParaRPr kumimoji="0" lang="ru-RU" sz="3200" b="1" u="sng">
              <a:solidFill>
                <a:schemeClr val="bg2"/>
              </a:solidFill>
            </a:endParaRPr>
          </a:p>
          <a:p>
            <a:pPr marL="715963" indent="-627063">
              <a:buFont typeface="Wingdings" pitchFamily="2" charset="2"/>
              <a:buChar char="v"/>
              <a:tabLst>
                <a:tab pos="685800" algn="l"/>
              </a:tabLst>
            </a:pPr>
            <a:r>
              <a:rPr kumimoji="0" lang="ru-RU" sz="3200" b="1">
                <a:solidFill>
                  <a:srgbClr val="0000CC"/>
                </a:solidFill>
              </a:rPr>
              <a:t>Редактировать можно и фрагменты текста (слово, абзац, строку, весь текст);</a:t>
            </a:r>
          </a:p>
          <a:p>
            <a:pPr marL="715963" indent="-627063">
              <a:buFont typeface="Wingdings" pitchFamily="2" charset="2"/>
              <a:buChar char="v"/>
              <a:tabLst>
                <a:tab pos="685800" algn="l"/>
              </a:tabLst>
            </a:pPr>
            <a:r>
              <a:rPr kumimoji="0" lang="ru-RU" sz="3200" b="1">
                <a:solidFill>
                  <a:srgbClr val="0000CC"/>
                </a:solidFill>
              </a:rPr>
              <a:t>Фрагмент необходимо выделить;</a:t>
            </a:r>
          </a:p>
          <a:p>
            <a:pPr marL="715963" indent="-627063">
              <a:buFont typeface="Wingdings" pitchFamily="2" charset="2"/>
              <a:buChar char="v"/>
              <a:tabLst>
                <a:tab pos="685800" algn="l"/>
              </a:tabLst>
            </a:pPr>
            <a:r>
              <a:rPr kumimoji="0" lang="ru-RU" sz="3200" b="1">
                <a:solidFill>
                  <a:srgbClr val="0000CC"/>
                </a:solidFill>
              </a:rPr>
              <a:t>Выполнить нужные операции редактирования: удаление, вставка, копирование, перемещение.</a:t>
            </a:r>
          </a:p>
          <a:p>
            <a:pPr marL="715963" indent="-627063" eaLnBrk="0" hangingPunct="0">
              <a:tabLst>
                <a:tab pos="685800" algn="l"/>
              </a:tabLst>
            </a:pPr>
            <a:endParaRPr kumimoji="0" lang="ru-RU" sz="3200" b="1">
              <a:solidFill>
                <a:srgbClr val="0000CC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WordArt 4"/>
          <p:cNvSpPr>
            <a:spLocks noChangeArrowheads="1" noChangeShapeType="1" noTextEdit="1"/>
          </p:cNvSpPr>
          <p:nvPr/>
        </p:nvSpPr>
        <p:spPr bwMode="auto">
          <a:xfrm>
            <a:off x="1547813" y="-171450"/>
            <a:ext cx="5692775" cy="2709863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87477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latin typeface="Arial"/>
                <a:cs typeface="Arial"/>
              </a:rPr>
              <a:t>Домашнее задание</a:t>
            </a:r>
          </a:p>
        </p:txBody>
      </p:sp>
      <p:sp>
        <p:nvSpPr>
          <p:cNvPr id="66562" name="Rectangle 5"/>
          <p:cNvSpPr>
            <a:spLocks noChangeArrowheads="1"/>
          </p:cNvSpPr>
          <p:nvPr/>
        </p:nvSpPr>
        <p:spPr bwMode="auto">
          <a:xfrm>
            <a:off x="1763713" y="2636838"/>
            <a:ext cx="5373687" cy="23209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kumimoji="0" lang="ru-RU" sz="2400" b="1"/>
              <a:t>Пункт 2.9 прочитайте,</a:t>
            </a:r>
          </a:p>
          <a:p>
            <a:pPr algn="ctr"/>
            <a:r>
              <a:rPr kumimoji="0" lang="ru-RU" sz="2400" b="1"/>
              <a:t>И про словарь не забывайте.</a:t>
            </a:r>
          </a:p>
          <a:p>
            <a:pPr algn="ctr"/>
            <a:r>
              <a:rPr kumimoji="0" lang="ru-RU" sz="2400" b="1"/>
              <a:t>И в справку тоже загляните</a:t>
            </a:r>
          </a:p>
          <a:p>
            <a:pPr algn="ctr"/>
            <a:r>
              <a:rPr kumimoji="0" lang="ru-RU" sz="2400" b="1"/>
              <a:t>Вам это нужно, вы поймите!</a:t>
            </a:r>
          </a:p>
          <a:p>
            <a:pPr algn="ctr"/>
            <a:r>
              <a:rPr kumimoji="0" lang="ru-RU" sz="2400" b="1"/>
              <a:t>А чтоб гадать загадки вам</a:t>
            </a:r>
          </a:p>
          <a:p>
            <a:pPr algn="ctr"/>
            <a:r>
              <a:rPr kumimoji="0" lang="ru-RU" sz="2400" b="1"/>
              <a:t>Кроссворд вам интересный я раздам.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58943" y="5159386"/>
            <a:ext cx="5499134" cy="923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+mn-cs"/>
              </a:rPr>
              <a:t>Спасибо за урок!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2051050" y="765175"/>
            <a:ext cx="4826000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latin typeface="Arial"/>
                <a:cs typeface="Arial"/>
              </a:rPr>
              <a:t>Дисплей (монитор)</a:t>
            </a:r>
          </a:p>
        </p:txBody>
      </p:sp>
      <p:pic>
        <p:nvPicPr>
          <p:cNvPr id="29698" name="Picture 6" descr="&amp;Dcy;&amp;ocy;&amp;rcy;&amp;ocy;&amp;gcy;&amp;ocy;&amp;jcy; &amp;dcy;&amp;rcy;&amp;ucy;&amp;gcy;!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13"/>
            <a:ext cx="921861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1428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Использованные источники Интернет</a:t>
            </a:r>
            <a:r>
              <a:rPr lang="ru-RU" sz="2800" b="1" i="1" dirty="0" smtClean="0">
                <a:latin typeface="Arial" charset="0"/>
              </a:rPr>
              <a:t>: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25538"/>
            <a:ext cx="7772400" cy="5380037"/>
          </a:xfrm>
        </p:spPr>
        <p:txBody>
          <a:bodyPr/>
          <a:lstStyle/>
          <a:p>
            <a:pPr algn="l"/>
            <a:r>
              <a:rPr lang="ru-RU" sz="2400" smtClean="0">
                <a:latin typeface="Times New Roman" pitchFamily="18" charset="0"/>
                <a:hlinkClick r:id="rId2"/>
              </a:rPr>
              <a:t>Рисунок 1</a:t>
            </a:r>
            <a:r>
              <a:rPr lang="ru-RU" sz="2400" smtClean="0">
                <a:latin typeface="Times New Roman" pitchFamily="18" charset="0"/>
              </a:rPr>
              <a:t> (слайд 2)</a:t>
            </a:r>
            <a:endParaRPr lang="ru-RU" sz="2400" smtClean="0">
              <a:solidFill>
                <a:srgbClr val="FFC000"/>
              </a:solidFill>
              <a:latin typeface="Times New Roman" pitchFamily="18" charset="0"/>
            </a:endParaRPr>
          </a:p>
          <a:p>
            <a:pPr algn="l"/>
            <a:r>
              <a:rPr lang="ru-RU" sz="2400" smtClean="0">
                <a:latin typeface="Times New Roman" pitchFamily="18" charset="0"/>
                <a:hlinkClick r:id="rId3"/>
              </a:rPr>
              <a:t>Рисунок 2</a:t>
            </a:r>
            <a:r>
              <a:rPr lang="ru-RU" sz="2400" smtClean="0">
                <a:latin typeface="Times New Roman" pitchFamily="18" charset="0"/>
              </a:rPr>
              <a:t> (слайд 3)</a:t>
            </a:r>
            <a:endParaRPr lang="ru-RU" sz="2400" smtClean="0">
              <a:solidFill>
                <a:srgbClr val="FFC000"/>
              </a:solidFill>
              <a:latin typeface="Times New Roman" pitchFamily="18" charset="0"/>
            </a:endParaRPr>
          </a:p>
          <a:p>
            <a:pPr algn="l"/>
            <a:r>
              <a:rPr lang="ru-RU" sz="2400" smtClean="0">
                <a:latin typeface="Times New Roman" pitchFamily="18" charset="0"/>
                <a:hlinkClick r:id="rId4"/>
              </a:rPr>
              <a:t>Рисунок 3</a:t>
            </a:r>
            <a:r>
              <a:rPr lang="ru-RU" sz="2400" smtClean="0">
                <a:latin typeface="Times New Roman" pitchFamily="18" charset="0"/>
              </a:rPr>
              <a:t> (слайд 4)</a:t>
            </a:r>
            <a:endParaRPr lang="ru-RU" sz="2400" smtClean="0">
              <a:latin typeface="Times New Roman" pitchFamily="18" charset="0"/>
              <a:hlinkClick r:id="rId5"/>
            </a:endParaRPr>
          </a:p>
          <a:p>
            <a:pPr algn="l"/>
            <a:r>
              <a:rPr lang="ru-RU" sz="2400" smtClean="0">
                <a:latin typeface="Times New Roman" pitchFamily="18" charset="0"/>
                <a:hlinkClick r:id="rId6"/>
              </a:rPr>
              <a:t>Рисунок 4</a:t>
            </a:r>
            <a:r>
              <a:rPr lang="ru-RU" sz="2400" smtClean="0">
                <a:latin typeface="Times New Roman" pitchFamily="18" charset="0"/>
              </a:rPr>
              <a:t> (слайд 7)</a:t>
            </a:r>
          </a:p>
          <a:p>
            <a:pPr algn="l"/>
            <a:r>
              <a:rPr lang="ru-RU" sz="2400" smtClean="0">
                <a:latin typeface="Times New Roman" pitchFamily="18" charset="0"/>
                <a:hlinkClick r:id="rId7"/>
              </a:rPr>
              <a:t>Рисунок 5</a:t>
            </a:r>
            <a:r>
              <a:rPr lang="ru-RU" sz="2400" smtClean="0">
                <a:latin typeface="Times New Roman" pitchFamily="18" charset="0"/>
              </a:rPr>
              <a:t> (слайд 8)</a:t>
            </a:r>
          </a:p>
          <a:p>
            <a:pPr algn="l"/>
            <a:r>
              <a:rPr lang="ru-RU" sz="2400" smtClean="0">
                <a:latin typeface="Times New Roman" pitchFamily="18" charset="0"/>
                <a:hlinkClick r:id="rId8"/>
              </a:rPr>
              <a:t>Физкультминутка для глаз</a:t>
            </a:r>
            <a:r>
              <a:rPr lang="ru-RU" sz="2400" smtClean="0">
                <a:latin typeface="Times New Roman" pitchFamily="18" charset="0"/>
              </a:rPr>
              <a:t> (слайд 33)</a:t>
            </a:r>
          </a:p>
          <a:p>
            <a:pPr algn="l"/>
            <a:r>
              <a:rPr lang="ru-RU" sz="2400" smtClean="0">
                <a:latin typeface="Times New Roman" pitchFamily="18" charset="0"/>
                <a:hlinkClick r:id="rId9"/>
              </a:rPr>
              <a:t>Рисунок «Дерево»</a:t>
            </a:r>
            <a:r>
              <a:rPr lang="ru-RU" sz="2400" smtClean="0">
                <a:latin typeface="Times New Roman" pitchFamily="18" charset="0"/>
              </a:rPr>
              <a:t> (слайд 35)</a:t>
            </a:r>
          </a:p>
          <a:p>
            <a:pPr algn="l"/>
            <a:r>
              <a:rPr lang="ru-RU" sz="2400" smtClean="0">
                <a:latin typeface="Times New Roman" pitchFamily="18" charset="0"/>
                <a:hlinkClick r:id="rId10"/>
              </a:rPr>
              <a:t>Анимация «Русалка»</a:t>
            </a:r>
            <a:r>
              <a:rPr lang="ru-RU" sz="2400" smtClean="0">
                <a:latin typeface="Times New Roman" pitchFamily="18" charset="0"/>
              </a:rPr>
              <a:t> (слайд 35)</a:t>
            </a:r>
          </a:p>
          <a:p>
            <a:pPr algn="l"/>
            <a:r>
              <a:rPr lang="ru-RU" sz="2400" smtClean="0">
                <a:latin typeface="Times New Roman" pitchFamily="18" charset="0"/>
                <a:hlinkClick r:id="rId11"/>
              </a:rPr>
              <a:t>Анимация «Кот»</a:t>
            </a:r>
            <a:r>
              <a:rPr lang="ru-RU" sz="2400" smtClean="0">
                <a:latin typeface="Times New Roman" pitchFamily="18" charset="0"/>
              </a:rPr>
              <a:t> (слайд 35)</a:t>
            </a:r>
          </a:p>
          <a:p>
            <a:pPr algn="l"/>
            <a:r>
              <a:rPr lang="ru-RU" sz="2400" smtClean="0">
                <a:latin typeface="Times New Roman" pitchFamily="18" charset="0"/>
                <a:hlinkClick r:id="rId12"/>
              </a:rPr>
              <a:t>Анимация «Леший»</a:t>
            </a:r>
            <a:r>
              <a:rPr lang="ru-RU" sz="2400" smtClean="0">
                <a:latin typeface="Times New Roman" pitchFamily="18" charset="0"/>
              </a:rPr>
              <a:t> (слайд 35)</a:t>
            </a:r>
            <a:endParaRPr lang="ru-RU" sz="2400" smtClean="0">
              <a:latin typeface="Times New Roman" pitchFamily="18" charset="0"/>
              <a:hlinkClick r:id="rId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3214688" y="5572125"/>
            <a:ext cx="2808287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rect">
                    <a:fillToRect t="100000" r="100000"/>
                  </a:path>
                </a:gradFill>
                <a:latin typeface="Arial"/>
                <a:cs typeface="Arial"/>
              </a:rPr>
              <a:t>Программа</a:t>
            </a:r>
          </a:p>
        </p:txBody>
      </p:sp>
      <p:pic>
        <p:nvPicPr>
          <p:cNvPr id="3072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714375"/>
            <a:ext cx="2071687" cy="2101850"/>
          </a:xfrm>
          <a:prstGeom prst="rect">
            <a:avLst/>
          </a:prstGeom>
          <a:noFill/>
          <a:ln w="41275" cap="rnd">
            <a:solidFill>
              <a:srgbClr val="FF0066"/>
            </a:solidFill>
            <a:prstDash val="sysDot"/>
            <a:miter lim="800000"/>
            <a:headEnd/>
            <a:tailEnd/>
          </a:ln>
        </p:spPr>
      </p:pic>
      <p:pic>
        <p:nvPicPr>
          <p:cNvPr id="30723" name="Picture 17" descr="&amp;Acy;&amp;ncy;&amp;icy;&amp;mcy;&amp;acy;&amp;shcy;&amp;kcy;&amp;icy; &amp;kcy;&amp;ocy;&amp;mcy;&amp;pcy;&amp;softcy;&amp;yucy;&amp;tcy;&amp;iecy;&amp;rcy;&amp;ycy;, &amp;acy;&amp;ncy;&amp;icy;&amp;mcy;&amp;icy;&amp;rcy;&amp;ocy;&amp;vcy;&amp;acy;&amp;ncy;&amp;ncy;&amp;ycy;&amp;iecy; &amp;kcy;&amp;ocy;&amp;mcy;&amp;pcy;&amp;softcy;&amp;yucy;&amp;tcy;&amp;iecy;&amp;rcy;&amp;ycy;, &amp;rcy;&amp;acy;&amp;zcy;&amp;ncy;&amp;ycy;&amp;iecy; &amp;acy;&amp;ncy;&amp;icy;&amp;mcy;&amp;acy;&amp;shcy;&amp;kcy;&amp;icy; | Smayli.ru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2428875"/>
            <a:ext cx="6429375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1116013" y="1125538"/>
            <a:ext cx="6953250" cy="266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Редактирование текста.</a:t>
            </a:r>
          </a:p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Работа с фрагментами 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1604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0" y="1819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0" name="Object 8"/>
          <p:cNvGraphicFramePr>
            <a:graphicFrameLocks noChangeAspect="1"/>
          </p:cNvGraphicFramePr>
          <p:nvPr/>
        </p:nvGraphicFramePr>
        <p:xfrm>
          <a:off x="827088" y="4005263"/>
          <a:ext cx="1619250" cy="1511300"/>
        </p:xfrm>
        <a:graphic>
          <a:graphicData uri="http://schemas.openxmlformats.org/presentationml/2006/ole">
            <p:oleObj spid="_x0000_s2050" name="Точечный рисунок" r:id="rId3" imgW="209524" imgH="200159" progId="PBrush">
              <p:embed/>
            </p:oleObj>
          </a:graphicData>
        </a:graphic>
      </p:graphicFrame>
      <p:sp>
        <p:nvSpPr>
          <p:cNvPr id="2057" name="Rectangle 11"/>
          <p:cNvSpPr>
            <a:spLocks noChangeArrowheads="1"/>
          </p:cNvSpPr>
          <p:nvPr/>
        </p:nvSpPr>
        <p:spPr bwMode="auto">
          <a:xfrm>
            <a:off x="0" y="1719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1" name="Object 10"/>
          <p:cNvGraphicFramePr>
            <a:graphicFrameLocks noChangeAspect="1"/>
          </p:cNvGraphicFramePr>
          <p:nvPr/>
        </p:nvGraphicFramePr>
        <p:xfrm>
          <a:off x="2771775" y="4581525"/>
          <a:ext cx="1655763" cy="1547813"/>
        </p:xfrm>
        <a:graphic>
          <a:graphicData uri="http://schemas.openxmlformats.org/presentationml/2006/ole">
            <p:oleObj spid="_x0000_s2051" name="Точечный рисунок" r:id="rId4" imgW="161990" imgH="190426" progId="PBrush">
              <p:embed/>
            </p:oleObj>
          </a:graphicData>
        </a:graphic>
      </p:graphicFrame>
      <p:sp>
        <p:nvSpPr>
          <p:cNvPr id="2058" name="Rectangle 13"/>
          <p:cNvSpPr>
            <a:spLocks noChangeArrowheads="1"/>
          </p:cNvSpPr>
          <p:nvPr/>
        </p:nvSpPr>
        <p:spPr bwMode="auto">
          <a:xfrm>
            <a:off x="0" y="1795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2" name="Object 12"/>
          <p:cNvGraphicFramePr>
            <a:graphicFrameLocks noChangeAspect="1"/>
          </p:cNvGraphicFramePr>
          <p:nvPr/>
        </p:nvGraphicFramePr>
        <p:xfrm>
          <a:off x="4716463" y="3933825"/>
          <a:ext cx="1655762" cy="1479550"/>
        </p:xfrm>
        <a:graphic>
          <a:graphicData uri="http://schemas.openxmlformats.org/presentationml/2006/ole">
            <p:oleObj spid="_x0000_s2052" name="Точечный рисунок" r:id="rId5" imgW="228571" imgH="209524" progId="PBrush">
              <p:embed/>
            </p:oleObj>
          </a:graphicData>
        </a:graphic>
      </p:graphicFrame>
      <p:sp>
        <p:nvSpPr>
          <p:cNvPr id="2059" name="Rectangle 15"/>
          <p:cNvSpPr>
            <a:spLocks noChangeArrowheads="1"/>
          </p:cNvSpPr>
          <p:nvPr/>
        </p:nvSpPr>
        <p:spPr bwMode="auto">
          <a:xfrm>
            <a:off x="0" y="160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3" name="Object 14"/>
          <p:cNvGraphicFramePr>
            <a:graphicFrameLocks noChangeAspect="1"/>
          </p:cNvGraphicFramePr>
          <p:nvPr/>
        </p:nvGraphicFramePr>
        <p:xfrm>
          <a:off x="6659563" y="4437063"/>
          <a:ext cx="1616075" cy="1728787"/>
        </p:xfrm>
        <a:graphic>
          <a:graphicData uri="http://schemas.openxmlformats.org/presentationml/2006/ole">
            <p:oleObj spid="_x0000_s2053" name="Точечный рисунок" r:id="rId6" imgW="200159" imgH="209524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333375"/>
            <a:ext cx="8640762" cy="57594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Вот стою я на странице</a:t>
            </a:r>
          </a:p>
          <a:p>
            <a:pPr eaLnBrk="1" hangingPunct="1">
              <a:buFontTx/>
              <a:buNone/>
              <a:defRPr/>
            </a:pPr>
            <a:r>
              <a:rPr lang="ru-RU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И хочу писать слова,</a:t>
            </a:r>
          </a:p>
          <a:p>
            <a:pPr eaLnBrk="1" hangingPunct="1">
              <a:buFontTx/>
              <a:buNone/>
              <a:defRPr/>
            </a:pPr>
            <a:r>
              <a:rPr lang="ru-RU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Жаль, что тут язык английский</a:t>
            </a:r>
          </a:p>
          <a:p>
            <a:pPr eaLnBrk="1" hangingPunct="1">
              <a:buFontTx/>
              <a:buNone/>
              <a:defRPr/>
            </a:pPr>
            <a:r>
              <a:rPr lang="ru-RU" b="1" i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Помогите мне, друзья!</a:t>
            </a:r>
          </a:p>
        </p:txBody>
      </p:sp>
      <p:sp>
        <p:nvSpPr>
          <p:cNvPr id="23555" name="AutoShap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692275" y="3068638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 </a:t>
            </a:r>
            <a:r>
              <a:rPr kumimoji="0" lang="en-US" sz="2400" b="1">
                <a:latin typeface="Arial" charset="0"/>
              </a:rPr>
              <a:t>Shift + Alt )</a:t>
            </a:r>
            <a:endParaRPr kumimoji="0" lang="ru-RU" sz="2400" b="1">
              <a:latin typeface="Arial" charset="0"/>
            </a:endParaRPr>
          </a:p>
        </p:txBody>
      </p:sp>
      <p:sp>
        <p:nvSpPr>
          <p:cNvPr id="23556" name="AutoShap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692275" y="4005263"/>
            <a:ext cx="3024188" cy="865187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2400" b="1">
                <a:latin typeface="Arial" charset="0"/>
              </a:rPr>
              <a:t>(</a:t>
            </a:r>
            <a:r>
              <a:rPr kumimoji="0" lang="en-US" sz="2400" b="1">
                <a:latin typeface="Arial" charset="0"/>
              </a:rPr>
              <a:t> Ctr + Alt)</a:t>
            </a:r>
            <a:endParaRPr kumimoji="0" lang="ru-RU" sz="2400" b="1">
              <a:latin typeface="Arial" charset="0"/>
            </a:endParaRPr>
          </a:p>
        </p:txBody>
      </p:sp>
      <p:sp>
        <p:nvSpPr>
          <p:cNvPr id="23557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692275" y="5013325"/>
            <a:ext cx="3024188" cy="865188"/>
          </a:xfrm>
          <a:prstGeom prst="bevel">
            <a:avLst>
              <a:gd name="adj" fmla="val 125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en-US" sz="2400" b="1">
                <a:latin typeface="Arial" charset="0"/>
              </a:rPr>
              <a:t>(Delete + Alt)</a:t>
            </a:r>
            <a:r>
              <a:rPr kumimoji="0" lang="ru-RU" sz="2400"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8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2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2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82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320"/>
                            </p:stCondLst>
                            <p:childTnLst>
                              <p:par>
                                <p:cTn id="4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build="p"/>
      <p:bldP spid="23555" grpId="0" animBg="1"/>
      <p:bldP spid="23556" grpId="0" animBg="1"/>
      <p:bldP spid="235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007A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79" name="WordArt 3"/>
          <p:cNvSpPr>
            <a:spLocks noChangeArrowheads="1" noChangeShapeType="1" noTextEdit="1"/>
          </p:cNvSpPr>
          <p:nvPr/>
        </p:nvSpPr>
        <p:spPr bwMode="auto">
          <a:xfrm>
            <a:off x="1214438" y="981075"/>
            <a:ext cx="6929437" cy="952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4ECB4"/>
                    </a:gs>
                    <a:gs pos="50000">
                      <a:srgbClr val="008600"/>
                    </a:gs>
                    <a:gs pos="100000">
                      <a:srgbClr val="B4ECB4"/>
                    </a:gs>
                  </a:gsLst>
                  <a:lin ang="5400000" scaled="1"/>
                </a:gradFill>
                <a:latin typeface="Comic Sans MS"/>
              </a:rPr>
              <a:t>Молодцы! Правильно!</a:t>
            </a:r>
          </a:p>
        </p:txBody>
      </p:sp>
      <p:sp>
        <p:nvSpPr>
          <p:cNvPr id="2458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979613" y="4581525"/>
            <a:ext cx="5410200" cy="1600200"/>
          </a:xfrm>
          <a:prstGeom prst="actionButtonBlank">
            <a:avLst/>
          </a:prstGeom>
          <a:gradFill rotWithShape="0">
            <a:gsLst>
              <a:gs pos="0">
                <a:srgbClr val="33CC33"/>
              </a:gs>
              <a:gs pos="50000">
                <a:srgbClr val="A0E8A0"/>
              </a:gs>
              <a:gs pos="100000">
                <a:srgbClr val="33CC33"/>
              </a:gs>
            </a:gsLst>
            <a:lin ang="5400000" scaled="1"/>
          </a:gradFill>
          <a:ln w="31750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3600" b="1">
                <a:solidFill>
                  <a:srgbClr val="0000CC"/>
                </a:solidFill>
                <a:latin typeface="Comic Sans MS" pitchFamily="66" charset="0"/>
              </a:rPr>
              <a:t>Следующий вопрос</a:t>
            </a:r>
          </a:p>
        </p:txBody>
      </p:sp>
      <p:sp>
        <p:nvSpPr>
          <p:cNvPr id="34820" name="Line 5"/>
          <p:cNvSpPr>
            <a:spLocks noChangeShapeType="1"/>
          </p:cNvSpPr>
          <p:nvPr/>
        </p:nvSpPr>
        <p:spPr bwMode="auto">
          <a:xfrm>
            <a:off x="228600" y="228600"/>
            <a:ext cx="32766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1" name="Line 6"/>
          <p:cNvSpPr>
            <a:spLocks noChangeShapeType="1"/>
          </p:cNvSpPr>
          <p:nvPr/>
        </p:nvSpPr>
        <p:spPr bwMode="auto">
          <a:xfrm>
            <a:off x="2743200" y="533400"/>
            <a:ext cx="3200400" cy="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2" name="Line 7"/>
          <p:cNvSpPr>
            <a:spLocks noChangeShapeType="1"/>
          </p:cNvSpPr>
          <p:nvPr/>
        </p:nvSpPr>
        <p:spPr bwMode="auto">
          <a:xfrm>
            <a:off x="228600" y="533400"/>
            <a:ext cx="0" cy="26670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3" name="Line 8"/>
          <p:cNvSpPr>
            <a:spLocks noChangeShapeType="1"/>
          </p:cNvSpPr>
          <p:nvPr/>
        </p:nvSpPr>
        <p:spPr bwMode="auto">
          <a:xfrm>
            <a:off x="457200" y="2590800"/>
            <a:ext cx="0" cy="3581400"/>
          </a:xfrm>
          <a:prstGeom prst="line">
            <a:avLst/>
          </a:prstGeom>
          <a:noFill/>
          <a:ln w="57150">
            <a:solidFill>
              <a:srgbClr val="008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4586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101013" y="56610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15" descr="http://smayls.ru/templates/images/clogo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88" y="2071688"/>
            <a:ext cx="2857500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245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586"/>
                </p:tgtEl>
              </p:cMediaNode>
            </p:audio>
          </p:childTnLst>
        </p:cTn>
      </p:par>
    </p:tnLst>
    <p:bldLst>
      <p:bldP spid="24579" grpId="0" animBg="1"/>
      <p:bldP spid="245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3" name="WordArt 3"/>
          <p:cNvSpPr>
            <a:spLocks noChangeArrowheads="1" noChangeShapeType="1" noTextEdit="1"/>
          </p:cNvSpPr>
          <p:nvPr/>
        </p:nvSpPr>
        <p:spPr bwMode="auto">
          <a:xfrm>
            <a:off x="2411413" y="908050"/>
            <a:ext cx="4371975" cy="1285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7200" b="1" kern="10"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Comic Sans MS"/>
              </a:rPr>
              <a:t>Неверно!!!</a:t>
            </a:r>
          </a:p>
        </p:txBody>
      </p:sp>
      <p:sp>
        <p:nvSpPr>
          <p:cNvPr id="25604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286000" y="5072063"/>
            <a:ext cx="4713288" cy="1231900"/>
          </a:xfrm>
          <a:prstGeom prst="actionButtonBlank">
            <a:avLst/>
          </a:prstGeom>
          <a:gradFill rotWithShape="0">
            <a:gsLst>
              <a:gs pos="0">
                <a:srgbClr val="FF9966"/>
              </a:gs>
              <a:gs pos="50000">
                <a:srgbClr val="FFBB99"/>
              </a:gs>
              <a:gs pos="100000">
                <a:srgbClr val="FF9966"/>
              </a:gs>
            </a:gsLst>
            <a:lin ang="5400000" scaled="1"/>
          </a:gradFill>
          <a:ln w="2857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ru-RU" sz="3200" b="1">
                <a:solidFill>
                  <a:srgbClr val="0000FF"/>
                </a:solidFill>
                <a:latin typeface="Comic Sans MS" pitchFamily="66" charset="0"/>
              </a:rPr>
              <a:t>Попробуй еще раз!</a:t>
            </a:r>
          </a:p>
        </p:txBody>
      </p:sp>
      <p:sp>
        <p:nvSpPr>
          <p:cNvPr id="35844" name="Line 5"/>
          <p:cNvSpPr>
            <a:spLocks noChangeShapeType="1"/>
          </p:cNvSpPr>
          <p:nvPr/>
        </p:nvSpPr>
        <p:spPr bwMode="auto">
          <a:xfrm flipH="1">
            <a:off x="5638800" y="304800"/>
            <a:ext cx="32004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5" name="Line 6"/>
          <p:cNvSpPr>
            <a:spLocks noChangeShapeType="1"/>
          </p:cNvSpPr>
          <p:nvPr/>
        </p:nvSpPr>
        <p:spPr bwMode="auto">
          <a:xfrm flipH="1">
            <a:off x="2667000" y="533400"/>
            <a:ext cx="32766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6" name="Line 7"/>
          <p:cNvSpPr>
            <a:spLocks noChangeShapeType="1"/>
          </p:cNvSpPr>
          <p:nvPr/>
        </p:nvSpPr>
        <p:spPr bwMode="auto">
          <a:xfrm>
            <a:off x="8839200" y="609600"/>
            <a:ext cx="0" cy="28194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7" name="Line 8"/>
          <p:cNvSpPr>
            <a:spLocks noChangeShapeType="1"/>
          </p:cNvSpPr>
          <p:nvPr/>
        </p:nvSpPr>
        <p:spPr bwMode="auto">
          <a:xfrm>
            <a:off x="8534400" y="2971800"/>
            <a:ext cx="0" cy="289560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5610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ELPHRG01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172450" y="60213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23" descr="&amp;Scy;&amp;mcy;&amp;acy;&amp;jcy;&amp;lcy;&amp;icy;&amp;kcy;&amp;icy; &amp;kcy;&amp;ocy;&amp;tcy;&amp;ocy;&amp;rcy;&amp;ycy;&amp;iecy; &amp;vcy;&amp;ycy;&amp;rcy;&amp;acy;&amp;zhcy;&amp;acy;&amp;yucy;&amp;tcy; &amp;rcy;&amp;acy;&amp;zcy;&amp;lcy;&amp;icy;&amp;chcy;&amp;ncy;&amp;ycy;&amp;iecy; &amp;ecy;&amp;mcy;&amp;ocy;&amp;tscy;&amp;icy;&amp;icy; | Smayls.r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88" y="1928813"/>
            <a:ext cx="3857625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256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92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9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10"/>
                </p:tgtEl>
              </p:cMediaNode>
            </p:audio>
          </p:childTnLst>
        </p:cTn>
      </p:par>
    </p:tnLst>
    <p:bldLst>
      <p:bldP spid="25603" grpId="0" autoUpdateAnimBg="0"/>
      <p:bldP spid="25604" grpId="0" animBg="1" autoUpdateAnimBg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rtificate">
  <a:themeElements>
    <a:clrScheme name="Certificate 6">
      <a:dk1>
        <a:srgbClr val="000000"/>
      </a:dk1>
      <a:lt1>
        <a:srgbClr val="FFFF66"/>
      </a:lt1>
      <a:dk2>
        <a:srgbClr val="333300"/>
      </a:dk2>
      <a:lt2>
        <a:srgbClr val="CC00CC"/>
      </a:lt2>
      <a:accent1>
        <a:srgbClr val="339933"/>
      </a:accent1>
      <a:accent2>
        <a:srgbClr val="A50021"/>
      </a:accent2>
      <a:accent3>
        <a:srgbClr val="FFFFB8"/>
      </a:accent3>
      <a:accent4>
        <a:srgbClr val="000000"/>
      </a:accent4>
      <a:accent5>
        <a:srgbClr val="ADCAAD"/>
      </a:accent5>
      <a:accent6>
        <a:srgbClr val="95001D"/>
      </a:accent6>
      <a:hlink>
        <a:srgbClr val="CC9900"/>
      </a:hlink>
      <a:folHlink>
        <a:srgbClr val="FFCC66"/>
      </a:folHlink>
    </a:clrScheme>
    <a:fontScheme name="Certificate">
      <a:majorFont>
        <a:latin typeface="Arial Narrow"/>
        <a:ea typeface=""/>
        <a:cs typeface=""/>
      </a:majorFont>
      <a:minorFont>
        <a:latin typeface="Monotype Corsiv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ertificate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4">
        <a:dk1>
          <a:srgbClr val="000000"/>
        </a:dk1>
        <a:lt1>
          <a:srgbClr val="FFFFCC"/>
        </a:lt1>
        <a:dk2>
          <a:srgbClr val="333300"/>
        </a:dk2>
        <a:lt2>
          <a:srgbClr val="CC00CC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5">
        <a:dk1>
          <a:srgbClr val="000000"/>
        </a:dk1>
        <a:lt1>
          <a:srgbClr val="FFFF99"/>
        </a:lt1>
        <a:dk2>
          <a:srgbClr val="333300"/>
        </a:dk2>
        <a:lt2>
          <a:srgbClr val="CC00CC"/>
        </a:lt2>
        <a:accent1>
          <a:srgbClr val="339933"/>
        </a:accent1>
        <a:accent2>
          <a:srgbClr val="A50021"/>
        </a:accent2>
        <a:accent3>
          <a:srgbClr val="FFFFCA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ertificate 6">
        <a:dk1>
          <a:srgbClr val="000000"/>
        </a:dk1>
        <a:lt1>
          <a:srgbClr val="FFFF66"/>
        </a:lt1>
        <a:dk2>
          <a:srgbClr val="333300"/>
        </a:dk2>
        <a:lt2>
          <a:srgbClr val="CC00CC"/>
        </a:lt2>
        <a:accent1>
          <a:srgbClr val="339933"/>
        </a:accent1>
        <a:accent2>
          <a:srgbClr val="A50021"/>
        </a:accent2>
        <a:accent3>
          <a:srgbClr val="FFFFB8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Certificate</Template>
  <TotalTime>824</TotalTime>
  <Words>309</Words>
  <Application>Microsoft Office PowerPoint</Application>
  <PresentationFormat>Экран (4:3)</PresentationFormat>
  <Paragraphs>121</Paragraphs>
  <Slides>40</Slides>
  <Notes>0</Notes>
  <HiddenSlides>1</HiddenSlides>
  <MMClips>11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Шаблон оформления</vt:lpstr>
      </vt:variant>
      <vt:variant>
        <vt:i4>13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64" baseType="lpstr">
      <vt:lpstr>Times New Roman</vt:lpstr>
      <vt:lpstr>Arial</vt:lpstr>
      <vt:lpstr>Arial Narrow</vt:lpstr>
      <vt:lpstr>Monotype Corsiva</vt:lpstr>
      <vt:lpstr>Calibri</vt:lpstr>
      <vt:lpstr>Franklin Gothic Medium</vt:lpstr>
      <vt:lpstr>Franklin Gothic Book</vt:lpstr>
      <vt:lpstr>Wingdings 2</vt:lpstr>
      <vt:lpstr>Comic Sans MS</vt:lpstr>
      <vt:lpstr>Wingdings</vt:lpstr>
      <vt:lpstr>Certificate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Точечный рисунок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Использованные источники Интернет: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Ната</cp:lastModifiedBy>
  <cp:revision>50</cp:revision>
  <dcterms:created xsi:type="dcterms:W3CDTF">2009-01-31T17:51:20Z</dcterms:created>
  <dcterms:modified xsi:type="dcterms:W3CDTF">2017-05-29T07:09:28Z</dcterms:modified>
</cp:coreProperties>
</file>