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5" r:id="rId4"/>
    <p:sldId id="266" r:id="rId5"/>
    <p:sldId id="267" r:id="rId6"/>
    <p:sldId id="269" r:id="rId7"/>
    <p:sldId id="270" r:id="rId8"/>
    <p:sldId id="275" r:id="rId9"/>
    <p:sldId id="271" r:id="rId10"/>
    <p:sldId id="272" r:id="rId11"/>
    <p:sldId id="274" r:id="rId12"/>
    <p:sldId id="277" r:id="rId13"/>
    <p:sldId id="276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AE8-7E4E-4B60-A762-2465483635C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227-547A-4921-8C53-642BEA7A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AE8-7E4E-4B60-A762-2465483635C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227-547A-4921-8C53-642BEA7A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AE8-7E4E-4B60-A762-2465483635C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227-547A-4921-8C53-642BEA7A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AE8-7E4E-4B60-A762-2465483635C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227-547A-4921-8C53-642BEA7A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AE8-7E4E-4B60-A762-2465483635C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227-547A-4921-8C53-642BEA7A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AE8-7E4E-4B60-A762-2465483635C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227-547A-4921-8C53-642BEA7A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AE8-7E4E-4B60-A762-2465483635C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227-547A-4921-8C53-642BEA7A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AE8-7E4E-4B60-A762-2465483635C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227-547A-4921-8C53-642BEA7A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AE8-7E4E-4B60-A762-2465483635C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227-547A-4921-8C53-642BEA7A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AE8-7E4E-4B60-A762-2465483635C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227-547A-4921-8C53-642BEA7A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AE8-7E4E-4B60-A762-2465483635C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227-547A-4921-8C53-642BEA7A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EAE8-7E4E-4B60-A762-2465483635C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9227-547A-4921-8C53-642BEA7A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4029472" y="2276872"/>
            <a:ext cx="39196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Безопасный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29367" y="3140968"/>
            <a:ext cx="33554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интернет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268760"/>
            <a:ext cx="450040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15382 0.01249 C -0.30625 -0.00278 -0.45851 -0.01781 -0.50364 0.04001 C -0.54861 0.09783 -0.43767 0.30597 -0.42465 0.35916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14202 0.03862 C 0.00156 0.03654 -0.13889 0.03469 -0.18489 0.08118 C -0.2309 0.12766 -0.18246 0.22271 -0.13403 0.31799 " pathEditMode="relative" rAng="0" ptsTypes="aaA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Владелец\Мои документы\Мои рисунки\для компьютеров\antivirus_antisp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293096"/>
            <a:ext cx="10080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Правило № 5 Защити свой компьютер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218884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Перед тем, как отправиться в путешествие по интернету, необходимо выполнить пять важных действий для усиления компьютерной защиты: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Регулярно обновляйте операционную систему.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Используйте антивирусную программу.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Применяйте брандмауэр.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Создавайте резервные копии важных файлов.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Будьте осторожны при загрузке содержимого</a:t>
            </a:r>
            <a:endParaRPr lang="ru-RU" sz="22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lvl="0">
              <a:buNone/>
            </a:pPr>
            <a:endParaRPr lang="ru-RU" sz="2000" b="1" dirty="0" smtClean="0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6" descr="C:\Documents and Settings\Владелец\Мои документы\Мои рисунки\для компьютеров\Kaspersky Antivir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797152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encrypted-tbn3.gstatic.com/images?q=tbn:ANd9GcS1MJ17p1DAMHMBLuvfy2vB3TCTGh0FlvfSQ9aECPmPfvqNYar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encrypted-tbn3.gstatic.com/images?q=tbn:ANd9GcS1MJ17p1DAMHMBLuvfy2vB3TCTGh0FlvfSQ9aECPmPfvqNYar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23928" y="4293096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96336" y="3068960"/>
            <a:ext cx="13681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717032"/>
            <a:ext cx="2030932" cy="25922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411760" y="3717032"/>
            <a:ext cx="124221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http://priroda.inc.ru/animation/pirat/mid1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373216"/>
            <a:ext cx="1238250" cy="123825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339752" y="4869160"/>
            <a:ext cx="12001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спам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4077072"/>
            <a:ext cx="2160240" cy="46166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БРАНДМАУЕР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793342">
            <a:off x="3517720" y="4575112"/>
            <a:ext cx="504056" cy="288032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374613">
            <a:off x="3445713" y="6015272"/>
            <a:ext cx="504056" cy="288032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491880" y="5229200"/>
            <a:ext cx="504056" cy="288032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8390990">
            <a:off x="7682030" y="4437328"/>
            <a:ext cx="504056" cy="288032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653136"/>
            <a:ext cx="1080120" cy="147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2 -0.02199 L 3.33333E-6 -3.703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0.03056 L 3.33333E-6 -2.59259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0023 L -1.66667E-6 -4.8148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4213 L 2.5E-6 4.07407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5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Правила №6 Соблюдай сетевой этикет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900" b="1" dirty="0" smtClean="0">
                <a:solidFill>
                  <a:schemeClr val="bg1"/>
                </a:solidFill>
                <a:latin typeface="Monotype Corsiva" pitchFamily="66" charset="0"/>
              </a:rPr>
              <a:t>Не забывайте, что в Сети вы общаетесь с живым человеком, а часто - со многими людьми одновременно.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900" b="1" dirty="0" smtClean="0">
                <a:solidFill>
                  <a:schemeClr val="bg1"/>
                </a:solidFill>
                <a:latin typeface="Monotype Corsiva" pitchFamily="66" charset="0"/>
              </a:rPr>
              <a:t>Следуйте в Сети тем же правилам, которым вы следуете в реальной жизни. 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900" b="1" dirty="0" smtClean="0">
                <a:solidFill>
                  <a:schemeClr val="bg1"/>
                </a:solidFill>
                <a:latin typeface="Monotype Corsiva" pitchFamily="66" charset="0"/>
              </a:rPr>
              <a:t>Старайтесь выглядеть достойно в глазах своих собеседников! Не экономьте свое время на  "условностях"  типа правил хорошего тона или, скажем, правил грамматики и орфографии.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900" b="1" dirty="0" smtClean="0">
                <a:solidFill>
                  <a:schemeClr val="bg1"/>
                </a:solidFill>
                <a:latin typeface="Monotype Corsiva" pitchFamily="66" charset="0"/>
              </a:rPr>
              <a:t>Не пренебрегайте советами знатоков и делитесь своими знаниями с другими!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900" b="1" dirty="0" smtClean="0">
                <a:solidFill>
                  <a:schemeClr val="bg1"/>
                </a:solidFill>
                <a:latin typeface="Monotype Corsiva" pitchFamily="66" charset="0"/>
              </a:rPr>
              <a:t>Сдерживайте страсти. Вступать в дискуссии никакой этикет не запрещает, однако не опускайтесь до брани и ругательств.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900" b="1" dirty="0" smtClean="0">
                <a:solidFill>
                  <a:schemeClr val="bg1"/>
                </a:solidFill>
                <a:latin typeface="Monotype Corsiva" pitchFamily="66" charset="0"/>
              </a:rPr>
              <a:t>Будьте терпимы к недостаткам окружающих вас людей! 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900" b="1" dirty="0" smtClean="0">
                <a:solidFill>
                  <a:schemeClr val="bg1"/>
                </a:solidFill>
                <a:latin typeface="Monotype Corsiva" pitchFamily="66" charset="0"/>
              </a:rPr>
              <a:t>Не допускайте спама – бессодержательных, навязчивых или грубых сообщений в адрес другого лица или группы лиц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900" b="1" dirty="0" smtClean="0">
                <a:solidFill>
                  <a:schemeClr val="bg1"/>
                </a:solidFill>
                <a:latin typeface="Monotype Corsiva" pitchFamily="66" charset="0"/>
              </a:rPr>
              <a:t>В текстовых сообщениях можете выражать эмоции с помощью небольших рисунков, называемых смайликами</a:t>
            </a:r>
          </a:p>
          <a:p>
            <a:pPr>
              <a:buNone/>
              <a:defRPr/>
            </a:pPr>
            <a:r>
              <a:rPr lang="ru-RU" sz="2900" b="1" dirty="0" smtClean="0">
                <a:solidFill>
                  <a:schemeClr val="bg1"/>
                </a:solidFill>
                <a:latin typeface="Monotype Corsiva" pitchFamily="66" charset="0"/>
              </a:rPr>
              <a:t>Это лишь маленькая толика правил сетевого этикета, которую вам нужно запомнить</a:t>
            </a:r>
          </a:p>
          <a:p>
            <a:endParaRPr lang="ru-RU" dirty="0"/>
          </a:p>
        </p:txBody>
      </p:sp>
      <p:pic>
        <p:nvPicPr>
          <p:cNvPr id="2050" name="Picture 2" descr="http://priroda.inc.ru/animation/Smiley/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4096" cy="7200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2448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000" b="1" dirty="0" smtClean="0">
                <a:solidFill>
                  <a:schemeClr val="bg1"/>
                </a:solidFill>
                <a:latin typeface="Monotype Corsiva" pitchFamily="66" charset="0"/>
              </a:rPr>
              <a:t>Мы хотим, чтоб Интернет, </a:t>
            </a:r>
            <a:br>
              <a:rPr lang="ru-RU" sz="3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Monotype Corsiva" pitchFamily="66" charset="0"/>
              </a:rPr>
              <a:t>Был Вам другом много лет! </a:t>
            </a:r>
            <a:br>
              <a:rPr lang="ru-RU" sz="3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Monotype Corsiva" pitchFamily="66" charset="0"/>
              </a:rPr>
              <a:t>Будешь знать  шесть</a:t>
            </a:r>
            <a:r>
              <a:rPr lang="ru-RU" sz="3000" b="1" i="1" dirty="0" smtClean="0">
                <a:solidFill>
                  <a:schemeClr val="bg1"/>
                </a:solidFill>
                <a:latin typeface="Monotype Corsiva" pitchFamily="66" charset="0"/>
              </a:rPr>
              <a:t> правил этих -</a:t>
            </a:r>
            <a:r>
              <a:rPr lang="ru-RU" sz="30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3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Monotype Corsiva" pitchFamily="66" charset="0"/>
              </a:rPr>
              <a:t>Смело плавай в Интернете! » </a:t>
            </a:r>
            <a:endParaRPr lang="ru-RU" sz="3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725144"/>
            <a:ext cx="79928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Счастливого Вам путешествия по бескрайним просторам Интернета!!!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Литература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68275" indent="4763">
              <a:buNone/>
              <a:defRPr/>
            </a:pPr>
            <a:endParaRPr lang="ru-RU" b="1" dirty="0" smtClean="0">
              <a:ln w="11430"/>
              <a:solidFill>
                <a:schemeClr val="bg1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68275" indent="4763">
              <a:buNone/>
              <a:defRPr/>
            </a:pPr>
            <a:endParaRPr lang="ru-RU" b="1" dirty="0" smtClean="0">
              <a:ln w="11430"/>
              <a:solidFill>
                <a:schemeClr val="bg1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8744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http://www.filipoc.ru/interesting/bezopasnyiy-internet-dlya-detey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http://priroda.inc.ru/animation/anima.html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http://www.saferunet.ru/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mvd.ru/</a:t>
            </a:r>
            <a:r>
              <a:rPr lang="en-US" sz="2400" b="1" dirty="0" err="1" smtClean="0">
                <a:solidFill>
                  <a:schemeClr val="bg1"/>
                </a:solidFill>
              </a:rPr>
              <a:t>userfiles</a:t>
            </a:r>
            <a:r>
              <a:rPr lang="en-US" sz="2400" b="1" dirty="0" smtClean="0">
                <a:solidFill>
                  <a:schemeClr val="bg1"/>
                </a:solidFill>
              </a:rPr>
              <a:t>/liflets_k_deti_06.pdf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2952328" cy="30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C -0.00729 -0.01389 -0.00278 -0.06505 0.00712 -0.08403 C 0.00799 -0.08843 0.01059 -0.09769 0.01198 -0.10162 C 0.01319 -0.10509 0.01667 -0.11111 0.01667 -0.11111 C 0.01875 -0.12153 0.01962 -0.13032 0.02378 -0.13958 C 0.02413 -0.14167 0.02431 -0.14398 0.025 -0.14607 C 0.02552 -0.14769 0.02691 -0.14884 0.02743 -0.15069 C 0.02813 -0.15324 0.02795 -0.15625 0.02865 -0.1588 C 0.02951 -0.16157 0.03108 -0.16389 0.03212 -0.16667 C 0.03681 -0.17917 0.04045 -0.19213 0.04531 -0.20463 C 0.0474 -0.21713 0.05347 -0.22384 0.05955 -0.23333 C 0.07309 -0.2544 0.08351 -0.26227 0.10365 -0.26505 C 0.1158 -0.26921 0.12813 -0.27107 0.14045 -0.27292 C 0.15799 -0.27245 0.17535 -0.27269 0.19288 -0.2713 C 0.19497 -0.27107 0.1967 -0.26898 0.19878 -0.26829 C 0.21267 -0.26389 0.22049 -0.26204 0.23455 -0.25394 C 0.24566 -0.24769 0.25677 -0.24306 0.26788 -0.23657 C 0.2776 -0.23102 0.28646 -0.22176 0.29531 -0.21435 C 0.30017 -0.20347 0.30486 -0.19097 0.31076 -0.18102 C 0.31233 -0.17315 0.31389 -0.16597 0.31667 -0.1588 C 0.31597 -0.12338 0.31944 -0.10949 0.31302 -0.08403 C 0.31181 -0.07315 0.30816 -0.05232 0.3 -0.04607 C 0.29618 -0.04329 0.2901 -0.04097 0.28576 -0.03958 C 0.26684 -0.0412 0.27222 -0.04074 0.26076 -0.04607 C 0.25417 -0.0544 0.24757 -0.06227 0.24167 -0.0713 C 0.23056 -0.08843 0.24219 -0.0706 0.23455 -0.08727 C 0.23264 -0.09144 0.2276 -0.09815 0.225 -0.10162 C 0.22031 -0.1169 0.21024 -0.13148 0.20712 -0.14769 C 0.20417 -0.16319 0.20625 -0.15648 0.20122 -0.16829 C 0.19965 -0.17662 0.19913 -0.18519 0.19757 -0.19352 C 0.19792 -0.21875 0.19167 -0.2919 0.20712 -0.32685 C 0.20885 -0.33889 0.2158 -0.36088 0.22257 -0.36991 C 0.22778 -0.37685 0.23837 -0.38102 0.24531 -0.38403 C 0.25243 -0.39074 0.2776 -0.39259 0.28698 -0.39352 C 0.30451 -0.40023 0.32257 -0.39607 0.34045 -0.39352 C 0.35538 -0.38819 0.37031 -0.38449 0.38455 -0.37616 C 0.40069 -0.3669 0.41632 -0.35556 0.43333 -0.34907 C 0.44392 -0.34074 0.45712 -0.33472 0.46667 -0.32384 C 0.47639 -0.31273 0.46684 -0.32199 0.475 -0.31111 C 0.47674 -0.3088 0.47882 -0.30671 0.4809 -0.30463 C 0.48247 -0.30301 0.48438 -0.30185 0.48576 -0.3 C 0.49392 -0.28935 0.49809 -0.27431 0.5059 -0.26343 C 0.50903 -0.25139 0.51233 -0.23657 0.51667 -0.22546 C 0.51823 -0.20602 0.52344 -0.17245 0.51198 -0.15718 C 0.51007 -0.15463 0.50694 -0.1544 0.50469 -0.15232 C 0.49653 -0.15463 0.48767 -0.16435 0.4809 -0.1713 C 0.47569 -0.18241 0.48264 -0.16898 0.47135 -0.18241 C 0.46979 -0.18426 0.46927 -0.18704 0.46788 -0.18889 C 0.46372 -0.19444 0.45938 -0.2 0.45469 -0.20463 C 0.44757 -0.225 0.45903 -0.19375 0.44757 -0.21898 C 0.44653 -0.2213 0.44635 -0.22454 0.44531 -0.22685 C 0.43924 -0.24051 0.43108 -0.25301 0.425 -0.26667 C 0.41823 -0.28218 0.41563 -0.3 0.40955 -0.31574 C 0.40712 -0.33588 0.40469 -0.35833 0.41302 -0.37616 C 0.41615 -0.39653 0.41979 -0.41505 0.42743 -0.43333 C 0.42934 -0.43796 0.43316 -0.44653 0.43576 -0.45069 C 0.43819 -0.45463 0.44201 -0.45741 0.4441 -0.46181 C 0.44549 -0.46458 0.44826 -0.47107 0.45 -0.47292 C 0.45764 -0.48079 0.46701 -0.48565 0.47622 -0.48889 C 0.47934 -0.49005 0.48576 -0.49213 0.48576 -0.49213 C 0.49809 -0.49097 0.51042 -0.49074 0.52257 -0.48889 C 0.52969 -0.48773 0.54358 -0.47037 0.54878 -0.46505 C 0.56111 -0.45208 0.57535 -0.44375 0.58802 -0.43171 C 0.59566 -0.42431 0.60174 -0.41505 0.60833 -0.40625 C 0.62135 -0.38889 0.60399 -0.41644 0.61788 -0.39514 C 0.62135 -0.38982 0.62292 -0.38333 0.62622 -0.37778 C 0.63003 -0.3625 0.62361 -0.38634 0.6309 -0.36667 C 0.6316 -0.36458 0.6316 -0.36227 0.63212 -0.36019 C 0.63281 -0.3581 0.63368 -0.35602 0.63455 -0.35394 C 0.63524 -0.34954 0.6375 -0.3456 0.63802 -0.3412 C 0.64271 -0.3044 0.63663 -0.32894 0.64045 -0.31435 C 0.63976 -0.28426 0.64878 -0.25949 0.62969 -0.24769 C 0.62257 -0.25718 0.6184 -0.26667 0.61302 -0.27778 C 0.60677 -0.29097 0.6099 -0.28032 0.6059 -0.29213 C 0.6033 -0.30023 0.60052 -0.30787 0.59757 -0.31574 C 0.59427 -0.32407 0.59375 -0.33194 0.58924 -0.33958 C 0.58438 -0.35926 0.57778 -0.37824 0.57378 -0.39838 C 0.57083 -0.4331 0.56719 -0.46782 0.58924 -0.49213 C 0.59306 -0.50208 0.59774 -0.51065 0.6059 -0.51435 C 0.61354 -0.51389 0.62118 -0.51412 0.62865 -0.51273 C 0.63021 -0.5125 0.64271 -0.49514 0.6441 -0.49352 C 0.65087 -0.48495 0.6566 -0.47523 0.66302 -0.46667 C 0.66979 -0.45764 0.67743 -0.44977 0.68333 -0.43958 C 0.68524 -0.43264 0.68906 -0.42732 0.69167 -0.4206 C 0.69358 -0.41551 0.6934 -0.40972 0.69531 -0.40463 C 0.69722 -0.39931 0.69965 -0.39468 0.70122 -0.38889 C 0.70556 -0.34306 0.7059 -0.29236 0.69531 -0.24769 C 0.69392 -0.23542 0.69028 -0.2169 0.68576 -0.20625 C 0.68351 -0.18866 0.68108 -0.17454 0.675 -0.1588 C 0.67188 -0.15069 0.67135 -0.14306 0.66788 -0.13495 C 0.6651 -0.12014 0.65747 -0.10764 0.65122 -0.09514 C 0.64115 -0.075 0.6316 -0.04722 0.61424 -0.03657 C 0.60729 -0.02685 0.60712 -0.02824 0.59635 -0.03009 C 0.59306 -0.05046 0.59809 -0.07222 0.61424 -0.07778 C 0.61545 -0.07732 0.61719 -0.07755 0.61788 -0.07616 C 0.6184 -0.07477 0.62101 -0.05648 0.62135 -0.05394 C 0.62031 -0.03588 0.62101 -0.01759 0.61788 1.85185E-6 C 0.61493 0.01643 0.60781 0.02893 0.60122 0.04282 C 0.58003 0.0875 0.55191 0.11597 0.51198 0.12384 C 0.50278 0.12268 0.49358 0.12292 0.48455 0.1206 C 0.4684 0.11643 0.45503 0.10486 0.43924 0.1 C 0.4224 0.0875 0.4033 0.08194 0.38576 0.07153 C 0.36962 0.06204 0.35139 0.04606 0.33333 0.04606 " pathEditMode="relative" ptsTypes="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ru-RU" sz="3600" b="1" dirty="0" smtClean="0">
                <a:solidFill>
                  <a:schemeClr val="bg1"/>
                </a:solidFill>
              </a:rPr>
              <a:t>С чего начинается Родина...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Нашим Дедам и Прадедам посвящается.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Писатели Республики Башкортостан.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Страны ШОС и БРИКС.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Моя школа.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Мой учитель.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Безопасный Интернет.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Электронный учебник.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Жизнь в мире высоких технологий.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Это интересно.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Свободная тема.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861048"/>
            <a:ext cx="1080120" cy="124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221088"/>
            <a:ext cx="13239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28498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7"/>
            <a:ext cx="8003232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Интернет – это безграничный мир информации . Здесь ты найдёшь много интересного и полезного для учёбы.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В Интернете можно общаться со знакомыми и даже заводить друзей.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1\Desktop\images\co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3024336" cy="36450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6 C 0.00642 0.00556 0.0059 0.00649 0.01788 0.00163 C 0.01909 0.00116 0.01857 -0.00161 0.01892 -0.00323 C 0.01962 -0.00601 0.02066 -0.00856 0.02135 -0.0111 C 0.02187 -0.01273 0.02257 -0.01597 0.02257 -0.01597 " pathEditMode="relative" ptsTypes="ffff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2476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Но кроме хорошего, в виртуальном  мире есть и плохое. Неправильное поведение в Интернете может принести вред не только  тебе, но также твоим родным и близким.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Picture 2" descr="C:\Documents and Settings\Администратор\Мои документы\Мероприятия 2012-2013\Интернет и Дети\ytee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068960"/>
            <a:ext cx="4392488" cy="3384376"/>
          </a:xfrm>
          <a:prstGeom prst="rect">
            <a:avLst/>
          </a:prstGeom>
          <a:noFill/>
        </p:spPr>
      </p:pic>
      <p:sp>
        <p:nvSpPr>
          <p:cNvPr id="11266" name="AutoShape 2" descr="DataLife Engine &amp;Vcy;&amp;iecy;&amp;rcy;&amp;scy;&amp;icy;&amp;yacy; &amp;dcy;&amp;lcy;&amp;yacy; &amp;pcy;&amp;iecy;&amp;chcy;&amp;acy;&amp;tcy;&amp;icy; &amp;Kcy;&amp;acy;&amp;rcy;&amp;acy;&amp;ncy;&amp;dcy;&amp;acy;&amp;shcy;&amp;ncy;&amp;ycy;&amp;iecy; &amp;rcy;&amp;icy;&amp;scy;&amp;u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Life Engine &amp;Vcy;&amp;iecy;&amp;rcy;&amp;scy;&amp;icy;&amp;yacy; &amp;dcy;&amp;lcy;&amp;yacy; &amp;pcy;&amp;iecy;&amp;chcy;&amp;acy;&amp;tcy;&amp;icy; &amp;Kcy;&amp;acy;&amp;rcy;&amp;acy;&amp;ncy;&amp;dcy;&amp;acy;&amp;shcy;&amp;ncy;&amp;ycy;&amp;iecy; &amp;rcy;&amp;icy;&amp;scy;&amp;u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140968"/>
            <a:ext cx="216854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15121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Правила  безопасности в сети Интернет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Пятно 2 5">
            <a:hlinkClick r:id="rId2" action="ppaction://hlinksldjump"/>
          </p:cNvPr>
          <p:cNvSpPr/>
          <p:nvPr/>
        </p:nvSpPr>
        <p:spPr>
          <a:xfrm rot="21308856">
            <a:off x="-152974" y="782133"/>
            <a:ext cx="3923928" cy="2520280"/>
          </a:xfrm>
          <a:prstGeom prst="irregularSeal2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Правило №1 Личное - значит только для тебя !!!</a:t>
            </a:r>
            <a:endParaRPr lang="ru-RU" b="1" dirty="0"/>
          </a:p>
        </p:txBody>
      </p:sp>
      <p:sp>
        <p:nvSpPr>
          <p:cNvPr id="7" name="Пятно 2 6">
            <a:hlinkClick r:id="rId3" action="ppaction://hlinksldjump"/>
          </p:cNvPr>
          <p:cNvSpPr/>
          <p:nvPr/>
        </p:nvSpPr>
        <p:spPr>
          <a:xfrm rot="804680">
            <a:off x="3339658" y="808467"/>
            <a:ext cx="3744416" cy="2232248"/>
          </a:xfrm>
          <a:prstGeom prst="irregularSeal2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Правило №2 </a:t>
            </a:r>
            <a:r>
              <a:rPr lang="ru-RU" sz="1600" b="1" dirty="0" smtClean="0">
                <a:solidFill>
                  <a:schemeClr val="bg1"/>
                </a:solidFill>
              </a:rPr>
              <a:t> УВАЖАЙ СЕБЯ!!!</a:t>
            </a:r>
            <a:endParaRPr lang="ru-RU" b="1" dirty="0"/>
          </a:p>
        </p:txBody>
      </p:sp>
      <p:sp>
        <p:nvSpPr>
          <p:cNvPr id="8" name="Пятно 2 7">
            <a:hlinkClick r:id="rId4" action="ppaction://hlinksldjump"/>
          </p:cNvPr>
          <p:cNvSpPr/>
          <p:nvPr/>
        </p:nvSpPr>
        <p:spPr>
          <a:xfrm rot="724047">
            <a:off x="5682179" y="1515710"/>
            <a:ext cx="3960440" cy="2083908"/>
          </a:xfrm>
          <a:prstGeom prst="irregularSeal2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Правило №3 </a:t>
            </a:r>
            <a:r>
              <a:rPr lang="ru-RU" sz="1600" b="1" dirty="0" smtClean="0">
                <a:solidFill>
                  <a:schemeClr val="bg1"/>
                </a:solidFill>
              </a:rPr>
              <a:t>Будь бдителен!!!</a:t>
            </a:r>
            <a:endParaRPr lang="ru-RU" b="1" dirty="0"/>
          </a:p>
        </p:txBody>
      </p:sp>
      <p:sp>
        <p:nvSpPr>
          <p:cNvPr id="9" name="Пятно 2 8">
            <a:hlinkClick r:id="rId5" action="ppaction://hlinksldjump"/>
          </p:cNvPr>
          <p:cNvSpPr/>
          <p:nvPr/>
        </p:nvSpPr>
        <p:spPr>
          <a:xfrm rot="1129890">
            <a:off x="2228342" y="2519815"/>
            <a:ext cx="4104456" cy="2221165"/>
          </a:xfrm>
          <a:prstGeom prst="irregularSeal2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Правило №4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Контролируйте работу за компьютером</a:t>
            </a:r>
            <a:endParaRPr lang="ru-RU" b="1" dirty="0"/>
          </a:p>
        </p:txBody>
      </p:sp>
      <p:sp>
        <p:nvSpPr>
          <p:cNvPr id="11" name="Пятно 2 10">
            <a:hlinkClick r:id="rId6" action="ppaction://hlinksldjump"/>
          </p:cNvPr>
          <p:cNvSpPr/>
          <p:nvPr/>
        </p:nvSpPr>
        <p:spPr>
          <a:xfrm rot="870097">
            <a:off x="3071516" y="4374180"/>
            <a:ext cx="3816424" cy="2304256"/>
          </a:xfrm>
          <a:prstGeom prst="irregularSeal2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Правило №5 </a:t>
            </a:r>
            <a:r>
              <a:rPr lang="ru-RU" sz="1600" b="1" dirty="0" smtClean="0">
                <a:solidFill>
                  <a:schemeClr val="bg1"/>
                </a:solidFill>
              </a:rPr>
              <a:t>Защити свой компьютер!!!</a:t>
            </a:r>
            <a:endParaRPr lang="ru-RU" b="1" dirty="0"/>
          </a:p>
        </p:txBody>
      </p:sp>
      <p:sp>
        <p:nvSpPr>
          <p:cNvPr id="12" name="Пятно 2 11">
            <a:hlinkClick r:id="rId7" action="ppaction://hlinksldjump"/>
          </p:cNvPr>
          <p:cNvSpPr/>
          <p:nvPr/>
        </p:nvSpPr>
        <p:spPr>
          <a:xfrm rot="968469">
            <a:off x="5781086" y="3132673"/>
            <a:ext cx="3923928" cy="2520280"/>
          </a:xfrm>
          <a:prstGeom prst="irregularSeal2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Правило №6 </a:t>
            </a:r>
            <a:r>
              <a:rPr lang="ru-RU" sz="1600" b="1" dirty="0" smtClean="0">
                <a:solidFill>
                  <a:schemeClr val="bg1"/>
                </a:solidFill>
              </a:rPr>
              <a:t>Соблюдай сетевой этикет!!!</a:t>
            </a:r>
            <a:endParaRPr lang="ru-RU" b="1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573016"/>
            <a:ext cx="21602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2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2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3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3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3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/>
          <a:stretch>
            <a:fillRect/>
          </a:stretch>
        </p:blipFill>
        <p:spPr bwMode="auto">
          <a:xfrm flipH="1">
            <a:off x="7668344" y="5229200"/>
            <a:ext cx="64807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/>
          <a:stretch>
            <a:fillRect/>
          </a:stretch>
        </p:blipFill>
        <p:spPr bwMode="auto">
          <a:xfrm>
            <a:off x="1979712" y="5157192"/>
            <a:ext cx="581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62513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  <a:hlinkClick r:id="rId3" action="ppaction://hlinksldjump"/>
              </a:rPr>
              <a:t>Правило №1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  <a:hlinkClick r:id="rId3" action="ppaction://hlinksldjump"/>
              </a:rPr>
              <a:t>Личное - значит только для тебя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2808312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Береги свою личную информацию. не разглашай такие личные данные, как имя, номер школы, возраст, домашний адрес или номер телефона.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Пароли - это очень личная информация - держи их в тайне. Выбери пароль, о котором никто не сможет догадаться.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Подумай, прежде, чем разместить материал в Интернете или открыть к нему доступ. Ты не знаешь, как эту информацию можно будет использовать против тебя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Не добавляйте незнакомых людей в друзья в социальных сетях, </a:t>
            </a: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ISQ, MSN messenger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и т.п.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Виртуальные знакомые могут быть не теми, за кого себя выдают!!!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1\Desktop\images\co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77072"/>
            <a:ext cx="1944216" cy="2780928"/>
          </a:xfrm>
          <a:prstGeom prst="rect">
            <a:avLst/>
          </a:prstGeom>
          <a:noFill/>
        </p:spPr>
      </p:pic>
      <p:sp>
        <p:nvSpPr>
          <p:cNvPr id="10242" name="AutoShape 2" descr="data:image/jpeg;base64,/9j/4AAQSkZJRgABAQAAAQABAAD/2wCEAAkGBxQTEhUSExQWFRQUFBUUFxQUFxQUFBYYFRQXFhQaFRUYHCggGBolHBUUITEhJSkrLi4uFx8zODMsNygtLisBCgoKDg0OGhAQGywkICQsLCwsLywsLCwsNCwsLCwsLC8sLCwsLCwsLCwuLCwsLCwsLCwsLCwsLCwsLCwsLCwsLP/AABEIAOEA4QMBEQACEQEDEQH/xAAbAAEAAgMBAQAAAAAAAAAAAAAAAgMBBAUGB//EAD0QAAEDAQUGBAMHAgUFAAAAAAEAAhEDBBIhMUEFIlFhcYEGE5GhMrHBQlJictHh8ILxFRYjotMUM0OSk//EABoBAQADAQEBAAAAAAAAAAAAAAABAgMEBQb/xAAxEQACAgEDAgMHAwUBAQAAAAAAAQIRAxIhMQRBIlFxBRNhkaHR8DKBwRRCseHxUhX/2gAMAwEAAhEDEQA/APuKAIAgCAIAgCAIAgCAIAgCAIAgCAIAgCAIAgCAIAgCAIAgCAIAgCAIAgCAIAgCAIAgCAIAgCAIAgCAIAgCAIAgCAIAgCAIAgCAIAgCAIAgCAIAgCAIAgCAIAgCAIAgCAIAgCAIAgCAIAgCAIAgCAIAgCAIAgCAIAgCAIAgKKtqaOfRcebr8OPa7fw/KNI45M13286Ad8V58/as/wC2KXrv9jVYF3ZUbc7l6LL/AOln+HyLe5iZbtE6gHpgtIe1Mi/VFP6fch4F2ZuWe1NflnwOa9Pp+rx5v08+TMJ43HkvXUUCAIAgCAwSoboBrpSMk+CWqMqSAgCAIAgCAIAgCAIAgCAIAgCAhUqBuaxz54YY3ItGLlwaNauTyHD9V4PUdZkzbcLy+50QxqJqueuSjUrLlOxJFAYUEhr4MjAhTGbg1Jcohq9j0FN8gEaiV9XjmpxUl3OBqnRJXICArqkjJUm2uC0UmYbV4qiy+ZLh5EXulUnOyUqLKWS0w/pKy5JrUqEAQBAEAQBAEAQBAEAQBAEBVaK4aOegXL1XVRwRvv2ReEHJnNfVnEr53Jklllqk9zqUUlSKnunooLFZKgkwgMKCTBQESyVRomy2x2pzDhiNR/Miujpernge267r87lcmNTO5QrB4kfuOq+kw54Zo6oM4ZRcXTLFsVMEKGrQNeFyM2CqQTa+FeGRxIassa6V0RmpcFGqJK5AQBAEAQBAEAQBAEAQBARe6BKpkmoRtkpW6OTXqSSSvmM+SWXI5M7YxpUUkqhJglCSKgGJUEmEBhQBUdG7qRPbL6qs01GyVuVysLosX2WuWmR3HFdfTdTLFLVH915lJwUlTO7Qqhwkf2X1GDPHNDVE4JRcXTFV2iZZ9kTFdyoLnLGVAJtpraOK1bKuRNrYW0cajwVbskrkBAEAQBAEAQBAEAQBAEBp2ir+y8nq+oV38jeETmkryDpIoDBKhsEVUkKQYUAvpUtSujB07ybvgpKRVa7KSbzTvARGhHBdmfplOOxMJ1szUZUnA4HgvFyY3E2olKwsG/YLVB+Y4hej0XVvFO/mjHLj1I7Qg45r6mOmaUlucO62JK5BS9sLjyQ0s0TstauqKpIzZlWAQBAEAQBAEAQBAEAQBAVWh8DqubqsuiHqXhG2aDjK+cyTc3Z1JUatQQVUsiBKNkkQFBJgGctMzoFaMXLft5jgyGqHu6iC+lSjE5rtw9J3n8jOUvIy+lez9NF26UVTozTZGE4c9ESoWam0KH2x3+hXH1eLbWv3NcUuxCzWdzxOnE6rgh0GTKtUKr4/wWnkjF0yGLTwIXDKMsc6ezRdU0dzZleRHcfUL6P2V1Ope7fqv5X8/M4s8K3N9e0c4IUNJ8gKQEAQBAEAQBAEAQBAEAQBAc611JdHDBeB7Qzap6V2OrFGkUSvONCLylkoqNOMZQmyDaRdng33K1jj21T2X1fp9w5VsuS0USeQ4LojgyZa20x7fn8lNSXqWtpgZLtx4IY+Crk2QtFZrGl7iGtAkkmABzK1Ssg8U/xs6/WbRY6tJBow0wBcAdeHxReBIEa5jBbrDdWZvIt6O74Z2i6qC249rKLKdKaouvfUDd83dBFw4/eWeSOktF2dp7ZBHEQsZR1RaLp0ymrXumnTGE4T0+pKmPhiorsFG7kzX2lVaHC8QJgYkCTjA6rxvaOOUstxV+HevU3wrbYs2dWuu9/TP2XN0eZ48if7/n7DLG0ejX2p5oQBAEAQBAEAQBAEAQFdVxCpJtFopMix8lVjJuRLjSLlqUIVXw0ngCfQKmWeiDl5JsmKtpHGa7jmvk23e53GZUEldSqGiSY0xwzMD3hEm+AYGJxXTg6d5N3wHaWxsUyAcf7L0seKEXb3fm/zb9jGVtFxC6GjMiVVljzHiWkK9ZlB7i2hTZ59cgxIvEU2TpN156CcwFtghe5lmyKKPSeHrZZ3MuWcMaxuEMiMM5jXXHHVdTVGEMilsTtNYOe4D7MNJwzzjtK4c8rkdkFUSCyLGvWoi8Kh+yMlSc1CLk+xZN8I5Vpd5lZoOQl54T8DB7uP9K8nJNyhKb5lsvTl/wAL9zritMTaomHDqvMg6kir4PT0TujoPkvuOnd4oP4L/B5k/wBTD3wrynpISsyThIUt7WhXmGPlIyUg1RJWICAIAgCAIAgK3051VXGyylRCnTlUjC+S0pUXhamZRbjuO6fVcvWusEi+P9SONK+bO0w6pCq9iUrPOeKrcW0zBcHOYW3PLNWnUBndcCIaecjPI6dnQx1z3Sq+bpr7/nBTKqX+jWsXhuy0W0zaqz/Oc0RdqCmGSAYYczExMx0X0ihaPOlmUWevoWRzGDfNRn2XujzOj4ABPMAc+J5MuPTujpx5NaNumZCquCXyYKqyUatq2XTqNd5gvB7hfbN0lrbt0SDMSJ/qK6cOSMY7s582Nya2NHZGxW2Z9V1MkNe6WtzuNAIABJMnedj04KMnU2qiMfT1K38jcbhgP3PMnUrmo7RUr3GuccQ1pcewlKslR1NJHG2S9zm+bUcS+oSROIa0GN1pwEkH0W7jGqo7JxSemK2X+TZp/Fyw915PtGoxhBLb7f8ASJcGxd34/F9V4VXkpeZlfhPShsNjlC+4jBxxqK7Kjzbt2Ya6cCojK/DINVuiPw9FXeD+BP6iRGoV2v7okJ9mWLQqEAQBAEAQBAEAQBAa1uO6Ry+S5es3xSXwNMXNnHXzZ2GrXfJhZyNIrY1iYqDk5v0K6cG1epZ7xZLbWxxaGlkMkuafNj/UDQSSxp0GOfM4FfQw6mUdmrPMydMnxsdqi67TFMD6qs82pVRbHi0LksYICzWyLPkFQySJVSxV5gJc0HFsTynEd/1Cgmq3IwrEnL8RWkNpFgxfU3WtGZkwcPbqVeCtnR00Lnq7I57n3YYDgxoZhlIG9H9V491ozsir389/z9jf2O28S7QR7LyPaUk5RXlb/PkYdQ6pHV2VRv1L2jce5yXJ7L6d5s+t8R3/AH7fc5c89MK8ztuK+pk2lZwoi5s4hUlFTVolOtmGunApGWrwyDVbowAQeRUJODrsS6aLVsUCAIAgCAIAgCAICFU4Ks20ti0VuYa4OEFVTUlTDTi7RxK1O64t4H+y+YzY3jm4PsdsXqVnNpv3hzKya2Zu+Cu1iHeh/notcT8IjwdWkbwBGolezGWpJnO9nRN7ZESRzGBHRSUJ2YEA3nFxnUAYaYBSmRKuxOpUAzIHVAot8GtarW1lM1XYUxrkXnRrBxPH9FdQ7vguo3LSufzkp2NSIp3niH1HGo4cC7IdgAOyzlyTkaul22I7e2kLPRNQiTIa0cXHKeWBPZTBanROKGuVHmbC15eH1XTWedf/ABg6D8UYcuuWzdLY9CkobLZfX/X+fTns0bFuvYYIMFrtQRx/nFY6+5hLNclJfudKy2a6xtJuLnDE9fiPReJm19Rm0R5f0XxMZ5Lbm+DvWagGNDR68TqV9J03TwwY1jj/ANfmefObm7ZatypC5GXos9Di7iWu+Q9kpOGrdchOiQV1dblWZUgIAgCAIAgCAIAgKmVOKzU72Zdx8iNRkYhVlGt0Snexq2+leF4fEMxxC4Ovwe8j7yPK59P9GuN6XT4POupm8YzG8OYGPyn0XlQjqTXwO29i20svCR1HMLnxz0SpkLYhYbXdwPwn2XpYc2jZ8EZIat0dTBw0IXdGSatHPuma1WgRi2T+AucAejhiD6jkrp+ZdT8zSftdlPKyPc/m6+31E/Jba4rsae6yS/v2NaiytaaoqV8m/BTHwt5kfrifZZyk3uy1QxRqJ6QBZHKc/blkbVY0HNtRr2/mbMTygkd1WWZYt332NcLakc2x7IIxqXXSMRjIPEO4rWU/I6snUp7Q2OrSokACS7mc+WWZWfJySle52bDQDObjmfkAtumwQxSlL+6XL/j87nNkk5ehfUJ7Lom5IpGmSY+VMZatiGqIFxCq5Si9yUky1rpWkZKSKtUZViAgCAIAgCAIAgCAw50KG6JSsqqU9QqSj3RaMuzFOpoVEZ9mJR7oxUZGIUSjW6JTs5lvsBO/TwcMY/TlyXmZ+mcZe8xerX8r7HRjyV4ZcGkGYXmiBq3Vh4flOhXndThU4+9x8d15f6Nk96f/AE1qtGcRmuXHnrZmiZXTcWnCQumORreLDSfJtU7YdRPsumHWyX6lZm8S7Ei9js/ddUesxPvXqVqceC+g9gGYCmXUY/8A0irUmTZaQXQPVZQ6qM8ijH5hwaVsVG4hXyq5w9X/AIIT2NLaluFEDdvOdMDLLP5hdCVmuHF7xvcl4c20ypULHtuVPsg5EDO7z+ndXwrRNtu/L4fn58Y6rp3GNx3R6SozULonC90cMZdmKb9CkJ3sw13Rh7IVJxcXaJTsk10jFaRkpqmVaohkst4MtyRr19Aryy2tiYQ8y9hkA8lsnaszapklJAQBAEAQBAEBF7ZCrJWiU6KmOjArKMtLpl2rJVGahWnDuiIy7MU36FRCfZiUe6IvZGIUTjp3RKd7MqdZw43huv4jI9RqsXgjOWqL0y+j9V+MtrcdnujUtOzpxG6eH2T04LzOp9mavFHZ+Xb9vI2hn8zmV6Jbg4R/NCvGnDLgdSVf4OmMk+Cm4rLOu5IhXUk+AYeSBIEn0XRg6eWZ7cd2SlZPYhe4uc4QBgOZOJ9PqvVh0+PHvHkr1GlJJHUiXZads+OS2UG96OTUkau16FQNvsukgDdOLjLsdQAI5rZQlFbm3T5IuWlnnm7TmowPZde17SOsiM8lSV9juli8Lae1Hv2uhaxm4umeK1ZJ7NQrThfiiQn2YY7QpjyX4WGu6IvYqTg4u0SpWUOUXZdFblUui6nagAARktY5klTKSxNu0bLHgiQt4yTVoxaadMkpICAIAgCAICLzgqydKyURcJCq0pq0SnpIsdGBWcZuLplmrMvZqFacL3RCl2Ypv0KiGTsw13MPZCicNO6JTsk104FXjJTVMq1RW9mhEjgcQVjOFbSVr48F074NarstjsWy08sR6Liy+ycGVXj8L+ny+1F49ROOz3Oba7CWAuJF0ZmY+a8mfsrNGVKn9DphlU3SOKaBe/dfEnE6Acl7mLGscFCPY69WmNNHoGPY0AAiAp0s4XGUnbROhVneuDOMXOMxhMZCVspqO1fUynjadWaW3q1YtaKUAYkgAAmIjPPooeW9uDfpVji25nJ2c1toq0rwhzHhxH5N6Ohu5dVW6dnVmbxwlXDX+T3RErolFZFaPH4INdCzhNwdMlqyT2ahXyY78USEwx+hUY8l+GQa8jXqFUaS4NYlTlVmiLaFnBxKvjx3yZzyNbI22tAwC6UktkYtt7sypICAIAgCAIDGah7gpxBXNvjZps0WEStWlkVoqnRBjoWcJuLpktWSezUK2SF+KIT7MMfoVGPJ2YaMPbCrODjugnZJpnBaRkpqmQ1RDIrJp45E8nP201tRoYZjMwY6fzooy5E6o3wNwepHn7JYfLrtAM06mBnMRJAkccpVYStndPNqxt90d+32NjKNR4wLWlwJJgEDARzPzXS4pRs4sWacskYmpsupepMccyPqVyS5NMyrI0XVW5dVVmcWcOy2mm23NjN77pjiWlvaT81rBXszunGX9M78v5PZZFW8WOR5XJJxBwkTnGuGeHdayUci25Kq0Ra6FnCbg6ZLVkns1Cvkx34okJkaYHBVxyT2ZaVldoo6hROGn0LQn5ltmO6AtcUrVFMnNlq1KBAEAQBAEByttVHgtAMNIPciM/VZzbOzpYxaba3Oe2s8cPkVS2dLhFl7NpOGc994euaN2qZm+ni+Dcs+0Af2/RVinF2mYTwNG6HBwwK0lFTXxMKceQ10LKE3B0w1Zl7NQrZMd+KJCfZhj9CmPJ2ZLRh7YVZwcXaCdmS8QZ0V1OMo1Iinexxa75JPFcjOuKN2y7PFw3vid/t4RzXTixrTZjLK1LY5O19oupkU6kxmHAYPA1mdOCmcmtmdnT4oS8cP+Fey9psebgkHMTAnjGKwn5jPhlHxEdu24tb5dOTUcPs4loOpjI8PVQkOnxanqlweXsVicyq2o43bj2vjM7pDvorp0ejJqcGl3R9SBBW6ayKmfO7o81t8uFYOaYLGNIjm52K4csZRna7HZgpw37nb2fahWph+RyI4EZ/r3XZGs0NXc5px0Sova6FWE3B0yrVkns1Cvkx34okJkaVUHCQdMDPYqMeRPwsmUaLGthawhpbKt2SVyAgCAIAgCA5+26U0i4ZsN7sPi9ifRUmtjo6aVZK89jh06yxPQcS0FSVMFgQm2WUq7m54j/cO6FJQUjq2S2B5u6xIPEJWvbuceTE4bm010KsJuDpmTVmXs1Ctkx34okJ9mYY/imPJ2kS15HPtVaThkueTV7G0URs4Y0eZUc1rRkXENE8ZK2wYde9FM2VQVXRir4msrcPMn8rXkeoELvWCdbI4X1WJdzR2jt+y1WFt6XDFt9jonrGE5KJ9NNrg1wdfjhNb0u/JxhaA2HeQOIcy64dQQMFwNVs0e+qmtpWmVVttj7pnmf2VbLrB8Ti2vaj3OIaAOmJUHRGCSPo3h60F9mpPM3g0NdOct3ST1ie6tTXiR4XUwUcsolPiGllUET/2y0/amSI6YqmaSa19+KJ6d/2nJs1R9MENqFs4kCPquWE5Q4Z0ShGXKNuz7be0/wCpvjjADh6YFae/k/1bmcsEf7djVtVuqVpk3af3Rl3+8o1Smt3SLxxxj6nf2LYfLpCficbxHCch6R7rpx4GoJ+ZyZcmqR1AuxKkYBSAgCAIAgCAw5siDkcECdHiK7TTe6mfsmOozafSFzNU6Pci1OKku5NtqhCNFkqdpvZE/JCXCiYqHihFIgLSab2P0DsemvtKrdOyJY9cXE9gRIlbSisitHj8EWGFnjk4umS1Zo7XtrKTZc4NGpPsAMyeQScHKemC3GuMI6pOkeP2h4lLsKW6PvGC49BkPdduHoIrfJv8Dgze0JPbGq+Pc4lWuXGXOLjxJJK74xUVSPOlKUncnbIqxUwSgLKNqcwy1xHT6hZZMMMn6kdXT9XlwPwPbyfH56Ubf+OOjFrXn0P87LzsnRzX6d/8nvdP7UwT2yXB/Nff5/M1/wDFm/dM9lySi4umqPbg4zVwaa+G56HwRtmarqTnBrXiWMMyX6w7LIZchGqvifZnF7Qw+FTS3XPod3xFSduFovR5kMBDS91wljA52ALiIk8Vnlw+OK7M4MU6Un3OLb2XC0EEEsa5zCQ4sc4YtLm4EjiFy5oKEqR1YpucbZrXCQSIN0BxALbwBJAJbN4NJBxiMCq+7lp1VsW1x1ab3PQ7D2Y11NlR0k4kAndGJgx0x7rqw4FLGn3OXNmak4o7jWwuyEdKo5m7JK5AQBAEAQBAEAQHmfF1lgtrDXcd82n5j0WWRdz0ugyWnB+q/k87TrYysj0XE3BWEyNUM9JsMfKFWiFpbLTyx9FD4EXudvZlscaTDOQu/wDrh9FT3klsmedmxpTZvf8AWmMseP7LT37ox92rOPtewU6uFVpJGRkhwmDh7KkM88T2E+nhlXiRyGeEmTN94HDdn1j6LqXtCfkvqcj9nY+0n9Cu3eGrrS6k4ujG66JPQjXktsPX26mq+Jhm9n1G4O/gzzbqw0XonmpFRqoTRB1VQTRqmsZUlqIAGo+BAN0mSYENBc48TABwEnBVlVbl8dxfhdP5GaNsi0U3McYY+jBEi95dwF0fiLSceOKzeGGl3Fd+x0/1WZtLXKtu7+59s2lZRWpOYCJzaeDhlPy7ry5wWTHSZ6UJOErPmNvFqp1S27hOTgAI659xmvP0wSqWzO3U3uuDq0dqloummwy0NqVALtTy2km6anDEgYa6Zq8Jy0aXx9S66bU9fH3Pd7KtlOrSa+l8EQBEFsaEaL0IONeE8/LjlCTjLk21czCAIAgCAIAgCAICm2WYVGOpuycI6cCOYMHsoatUXxzcJKS7Hzm12d1J5pvzaex4EcoXM1To+hxzjkipRM06iEtGzSqoZtG3TqShRo1bJZq7qsUnhrG/FM8cIAz+WCo6XJXNOEV4lZ1bZt2nRLReFR4IkAjTMujLoohF3dHJj6eWW+yIHbVOq4PxbiJ1GHOOmiZU3Ky/9LOCrk6d9ZnNREuQk+deIKYZaajRlN4f1AO+ZK97pZOWKLf5R4HVY9OWSX5ZzjVW5hRW9ykkoqOQktNR9Km4S5jqjmG6CWuuNa+S4DIG+IBzgnhNNpMvvFepd4Y2c6taGAAlrHNe86ANMgHqRHrwWXU5NGN+b2Rp02PXkXkt2fWrPay0yRhqvFhKUHZ7UoqSNTbbqbqjr7BUPltuEPu4y7PERiZ1W05R1bm/TalBaZVvvt6HAtNIXYdda37jMSfzFc88kUdvvEuN2bHhjaFy0NaPgqbpGk/YI74d1n02RrJXmcfUR1Rvuj3i9Q84IAgCAIAgCAIAgCA5W1dhtrG9ecx3KC09WnA5KkoJnRj6iUFRxrR4ZcBhvc269Wn5BZvGzux9bF7P6nItNnNNwa4wTkHAtJ9cFSjp99BkmkjNC2z4NPalkdVEBxY2ZdE7wjKJxUJ0wkiqxbI0p03VDxMkDrGA7qbky0pxjvJ0duz+HazvjLaY4DE+gw91Og5Z9dij+lX+fnY9GyygANGQAA7CEcEzzHNt2DZlX3SGtnE2z4WbWffBaHRBvB7pjKLr2wuvBmeKOnt+fA5c2FZJau/7/dHP/wAk/ip9m1frVWv9X8H9PsZf0np9fuZ/yQPvs/8AnV/5gn9W/J/NfYf0i818n9yY8FAZVrnOnTa1w6PcXOHqqvqn5fUuulXn8l+MjR8AUAZe+q/GSC5oB4zDZ91D6ufZJBdJC922ehsWzWUm3KbAxvAfMnMnmVzScpO5HTGMYqoov8lVotZxrVVAr5GGNM4cA4+mIXJOS976HTGL936nMtVMCkHb0uJAgAt3Yz9T6LHStNm1vVRrbHpP85jwx7gx7XENHAyMTgO6tiT1J1wMjWlqz6JYWvuTU+IlziJkNkkhs6wIHZerC68XJ5sqvY2FcqEAQBAEAQBAEAQBAEBCpTDhDgCOBEpVkqTW6OcdgUbxc1pYXZ3Tn2Ko8aN4dTOPkW0tkUhm28fxY+2SKCEuqyPvXobjaQGAEDgMlajBtsz5YSiDHlhKA8sJRNjyglEWY8oJpJseUFGkWPKCaRY8kJpFmPJCaRY8lNIseSmkWY8lNIsyKITSLLVYgIAgCAIAgCAIAgCAIAgCAIAgCAIAgCAIAgCAIAgCAIAgCAI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jpeg;base64,/9j/4AAQSkZJRgABAQAAAQABAAD/2wCEAAkGBxQTEhUSExQWFRQUFBUUFxQUFxQUFBYYFRQXFhQaFRUYHCggGBolHBUUITEhJSkrLi4uFx8zODMsNygtLisBCgoKDg0OGhAQGywkICQsLCwsLywsLCwsNCwsLCwsLC8sLCwsLCwsLCwuLCwsLCwsLCwsLCwsLCwsLCwsLCwsLP/AABEIAOEA4QMBEQACEQEDEQH/xAAbAAEAAgMBAQAAAAAAAAAAAAAAAgMBBAUGB//EAD0QAAEDAQUGBAMHAgUFAAAAAAEAAhEDBBIhMUEFIlFhcYEGE5GhMrHBQlJictHh8ILxFRYjotMUM0OSk//EABoBAQADAQEBAAAAAAAAAAAAAAABAgMEBQb/xAAxEQACAgEDAgMHAwUBAQAAAAAAAQIRAxIhMQRBIlFxBRNhkaHR8DKBwRRCseHxUhX/2gAMAwEAAhEDEQA/APuKAIAgCAIAgCAIAgCAIAgCAIAgCAIAgCAIAgCAIAgCAIAgCAIAgCAIAgCAIAgCAIAgCAIAgCAIAgCAIAgCAIAgCAIAgCAIAgCAIAgCAIAgCAIAgCAIAgCAIAgCAIAgCAIAgCAIAgCAIAgCAIAgCAIAgCAIAgCAIAgCAIAgKKtqaOfRcebr8OPa7fw/KNI45M13286Ad8V58/as/wC2KXrv9jVYF3ZUbc7l6LL/AOln+HyLe5iZbtE6gHpgtIe1Mi/VFP6fch4F2ZuWe1NflnwOa9Pp+rx5v08+TMJ43HkvXUUCAIAgCAwSoboBrpSMk+CWqMqSAgCAIAgCAIAgCAIAgCAIAgCAhUqBuaxz54YY3ItGLlwaNauTyHD9V4PUdZkzbcLy+50QxqJqueuSjUrLlOxJFAYUEhr4MjAhTGbg1Jcohq9j0FN8gEaiV9XjmpxUl3OBqnRJXICArqkjJUm2uC0UmYbV4qiy+ZLh5EXulUnOyUqLKWS0w/pKy5JrUqEAQBAEAQBAEAQBAEAQBAEBVaK4aOegXL1XVRwRvv2ReEHJnNfVnEr53Jklllqk9zqUUlSKnunooLFZKgkwgMKCTBQESyVRomy2x2pzDhiNR/Miujpernge267r87lcmNTO5QrB4kfuOq+kw54Zo6oM4ZRcXTLFsVMEKGrQNeFyM2CqQTa+FeGRxIassa6V0RmpcFGqJK5AQBAEAQBAEAQBAEAQBARe6BKpkmoRtkpW6OTXqSSSvmM+SWXI5M7YxpUUkqhJglCSKgGJUEmEBhQBUdG7qRPbL6qs01GyVuVysLosX2WuWmR3HFdfTdTLFLVH915lJwUlTO7Qqhwkf2X1GDPHNDVE4JRcXTFV2iZZ9kTFdyoLnLGVAJtpraOK1bKuRNrYW0cajwVbskrkBAEAQBAEAQBAEAQBAEBp2ir+y8nq+oV38jeETmkryDpIoDBKhsEVUkKQYUAvpUtSujB07ybvgpKRVa7KSbzTvARGhHBdmfplOOxMJ1szUZUnA4HgvFyY3E2olKwsG/YLVB+Y4hej0XVvFO/mjHLj1I7Qg45r6mOmaUlucO62JK5BS9sLjyQ0s0TstauqKpIzZlWAQBAEAQBAEAQBAEAQBAVWh8DqubqsuiHqXhG2aDjK+cyTc3Z1JUatQQVUsiBKNkkQFBJgGctMzoFaMXLft5jgyGqHu6iC+lSjE5rtw9J3n8jOUvIy+lez9NF26UVTozTZGE4c9ESoWam0KH2x3+hXH1eLbWv3NcUuxCzWdzxOnE6rgh0GTKtUKr4/wWnkjF0yGLTwIXDKMsc6ezRdU0dzZleRHcfUL6P2V1Ope7fqv5X8/M4s8K3N9e0c4IUNJ8gKQEAQBAEAQBAEAQBAEAQBAc611JdHDBeB7Qzap6V2OrFGkUSvONCLylkoqNOMZQmyDaRdng33K1jj21T2X1fp9w5VsuS0USeQ4LojgyZa20x7fn8lNSXqWtpgZLtx4IY+Crk2QtFZrGl7iGtAkkmABzK1Ssg8U/xs6/WbRY6tJBow0wBcAdeHxReBIEa5jBbrDdWZvIt6O74Z2i6qC249rKLKdKaouvfUDd83dBFw4/eWeSOktF2dp7ZBHEQsZR1RaLp0ymrXumnTGE4T0+pKmPhiorsFG7kzX2lVaHC8QJgYkCTjA6rxvaOOUstxV+HevU3wrbYs2dWuu9/TP2XN0eZ48if7/n7DLG0ejX2p5oQBAEAQBAEAQBAEAQFdVxCpJtFopMix8lVjJuRLjSLlqUIVXw0ngCfQKmWeiDl5JsmKtpHGa7jmvk23e53GZUEldSqGiSY0xwzMD3hEm+AYGJxXTg6d5N3wHaWxsUyAcf7L0seKEXb3fm/zb9jGVtFxC6GjMiVVljzHiWkK9ZlB7i2hTZ59cgxIvEU2TpN156CcwFtghe5lmyKKPSeHrZZ3MuWcMaxuEMiMM5jXXHHVdTVGEMilsTtNYOe4D7MNJwzzjtK4c8rkdkFUSCyLGvWoi8Kh+yMlSc1CLk+xZN8I5Vpd5lZoOQl54T8DB7uP9K8nJNyhKb5lsvTl/wAL9zritMTaomHDqvMg6kir4PT0TujoPkvuOnd4oP4L/B5k/wBTD3wrynpISsyThIUt7WhXmGPlIyUg1RJWICAIAgCAIAgK3051VXGyylRCnTlUjC+S0pUXhamZRbjuO6fVcvWusEi+P9SONK+bO0w6pCq9iUrPOeKrcW0zBcHOYW3PLNWnUBndcCIaecjPI6dnQx1z3Sq+bpr7/nBTKqX+jWsXhuy0W0zaqz/Oc0RdqCmGSAYYczExMx0X0ihaPOlmUWevoWRzGDfNRn2XujzOj4ABPMAc+J5MuPTujpx5NaNumZCquCXyYKqyUatq2XTqNd5gvB7hfbN0lrbt0SDMSJ/qK6cOSMY7s582Nya2NHZGxW2Z9V1MkNe6WtzuNAIABJMnedj04KMnU2qiMfT1K38jcbhgP3PMnUrmo7RUr3GuccQ1pcewlKslR1NJHG2S9zm+bUcS+oSROIa0GN1pwEkH0W7jGqo7JxSemK2X+TZp/Fyw915PtGoxhBLb7f8ASJcGxd34/F9V4VXkpeZlfhPShsNjlC+4jBxxqK7Kjzbt2Ya6cCojK/DINVuiPw9FXeD+BP6iRGoV2v7okJ9mWLQqEAQBAEAQBAEAQBAa1uO6Ry+S5es3xSXwNMXNnHXzZ2GrXfJhZyNIrY1iYqDk5v0K6cG1epZ7xZLbWxxaGlkMkuafNj/UDQSSxp0GOfM4FfQw6mUdmrPMydMnxsdqi67TFMD6qs82pVRbHi0LksYICzWyLPkFQySJVSxV5gJc0HFsTynEd/1Cgmq3IwrEnL8RWkNpFgxfU3WtGZkwcPbqVeCtnR00Lnq7I57n3YYDgxoZhlIG9H9V491ozsir389/z9jf2O28S7QR7LyPaUk5RXlb/PkYdQ6pHV2VRv1L2jce5yXJ7L6d5s+t8R3/AH7fc5c89MK8ztuK+pk2lZwoi5s4hUlFTVolOtmGunApGWrwyDVbowAQeRUJODrsS6aLVsUCAIAgCAIAgCAICFU4Ks20ti0VuYa4OEFVTUlTDTi7RxK1O64t4H+y+YzY3jm4PsdsXqVnNpv3hzKya2Zu+Cu1iHeh/notcT8IjwdWkbwBGolezGWpJnO9nRN7ZESRzGBHRSUJ2YEA3nFxnUAYaYBSmRKuxOpUAzIHVAot8GtarW1lM1XYUxrkXnRrBxPH9FdQ7vguo3LSufzkp2NSIp3niH1HGo4cC7IdgAOyzlyTkaul22I7e2kLPRNQiTIa0cXHKeWBPZTBanROKGuVHmbC15eH1XTWedf/ABg6D8UYcuuWzdLY9CkobLZfX/X+fTns0bFuvYYIMFrtQRx/nFY6+5hLNclJfudKy2a6xtJuLnDE9fiPReJm19Rm0R5f0XxMZ5Lbm+DvWagGNDR68TqV9J03TwwY1jj/ANfmefObm7ZatypC5GXos9Di7iWu+Q9kpOGrdchOiQV1dblWZUgIAgCAIAgCAIAgKmVOKzU72Zdx8iNRkYhVlGt0Snexq2+leF4fEMxxC4Ovwe8j7yPK59P9GuN6XT4POupm8YzG8OYGPyn0XlQjqTXwO29i20svCR1HMLnxz0SpkLYhYbXdwPwn2XpYc2jZ8EZIat0dTBw0IXdGSatHPuma1WgRi2T+AucAejhiD6jkrp+ZdT8zSftdlPKyPc/m6+31E/Jba4rsae6yS/v2NaiytaaoqV8m/BTHwt5kfrifZZyk3uy1QxRqJ6QBZHKc/blkbVY0HNtRr2/mbMTygkd1WWZYt332NcLakc2x7IIxqXXSMRjIPEO4rWU/I6snUp7Q2OrSokACS7mc+WWZWfJySle52bDQDObjmfkAtumwQxSlL+6XL/j87nNkk5ehfUJ7Lom5IpGmSY+VMZatiGqIFxCq5Si9yUky1rpWkZKSKtUZViAgCAIAgCAIAgCAw50KG6JSsqqU9QqSj3RaMuzFOpoVEZ9mJR7oxUZGIUSjW6JTs5lvsBO/TwcMY/TlyXmZ+mcZe8xerX8r7HRjyV4ZcGkGYXmiBq3Vh4flOhXndThU4+9x8d15f6Nk96f/AE1qtGcRmuXHnrZmiZXTcWnCQumORreLDSfJtU7YdRPsumHWyX6lZm8S7Ei9js/ddUesxPvXqVqceC+g9gGYCmXUY/8A0irUmTZaQXQPVZQ6qM8ijH5hwaVsVG4hXyq5w9X/AIIT2NLaluFEDdvOdMDLLP5hdCVmuHF7xvcl4c20ypULHtuVPsg5EDO7z+ndXwrRNtu/L4fn58Y6rp3GNx3R6SozULonC90cMZdmKb9CkJ3sw13Rh7IVJxcXaJTsk10jFaRkpqmVaohkst4MtyRr19Aryy2tiYQ8y9hkA8lsnaszapklJAQBAEAQBAEBF7ZCrJWiU6KmOjArKMtLpl2rJVGahWnDuiIy7MU36FRCfZiUe6IvZGIUTjp3RKd7MqdZw43huv4jI9RqsXgjOWqL0y+j9V+MtrcdnujUtOzpxG6eH2T04LzOp9mavFHZ+Xb9vI2hn8zmV6Jbg4R/NCvGnDLgdSVf4OmMk+Cm4rLOu5IhXUk+AYeSBIEn0XRg6eWZ7cd2SlZPYhe4uc4QBgOZOJ9PqvVh0+PHvHkr1GlJJHUiXZads+OS2UG96OTUkau16FQNvsukgDdOLjLsdQAI5rZQlFbm3T5IuWlnnm7TmowPZde17SOsiM8lSV9juli8Lae1Hv2uhaxm4umeK1ZJ7NQrThfiiQn2YY7QpjyX4WGu6IvYqTg4u0SpWUOUXZdFblUui6nagAARktY5klTKSxNu0bLHgiQt4yTVoxaadMkpICAIAgCAICLzgqydKyURcJCq0pq0SnpIsdGBWcZuLplmrMvZqFacL3RCl2Ypv0KiGTsw13MPZCicNO6JTsk104FXjJTVMq1RW9mhEjgcQVjOFbSVr48F074NarstjsWy08sR6Liy+ycGVXj8L+ny+1F49ROOz3Oba7CWAuJF0ZmY+a8mfsrNGVKn9DphlU3SOKaBe/dfEnE6Acl7mLGscFCPY69WmNNHoGPY0AAiAp0s4XGUnbROhVneuDOMXOMxhMZCVspqO1fUynjadWaW3q1YtaKUAYkgAAmIjPPooeW9uDfpVji25nJ2c1toq0rwhzHhxH5N6Ohu5dVW6dnVmbxwlXDX+T3RErolFZFaPH4INdCzhNwdMlqyT2ahXyY78USEwx+hUY8l+GQa8jXqFUaS4NYlTlVmiLaFnBxKvjx3yZzyNbI22tAwC6UktkYtt7sypICAIAgCAIDGah7gpxBXNvjZps0WEStWlkVoqnRBjoWcJuLpktWSezUK2SF+KIT7MMfoVGPJ2YaMPbCrODjugnZJpnBaRkpqmQ1RDIrJp45E8nP201tRoYZjMwY6fzooy5E6o3wNwepHn7JYfLrtAM06mBnMRJAkccpVYStndPNqxt90d+32NjKNR4wLWlwJJgEDARzPzXS4pRs4sWacskYmpsupepMccyPqVyS5NMyrI0XVW5dVVmcWcOy2mm23NjN77pjiWlvaT81rBXszunGX9M78v5PZZFW8WOR5XJJxBwkTnGuGeHdayUci25Kq0Ra6FnCbg6ZLVkns1Cvkx34okJkaYHBVxyT2ZaVldoo6hROGn0LQn5ltmO6AtcUrVFMnNlq1KBAEAQBAEByttVHgtAMNIPciM/VZzbOzpYxaba3Oe2s8cPkVS2dLhFl7NpOGc994euaN2qZm+ni+Dcs+0Af2/RVinF2mYTwNG6HBwwK0lFTXxMKceQ10LKE3B0w1Zl7NQrZMd+KJCfZhj9CmPJ2ZLRh7YVZwcXaCdmS8QZ0V1OMo1Iinexxa75JPFcjOuKN2y7PFw3vid/t4RzXTixrTZjLK1LY5O19oupkU6kxmHAYPA1mdOCmcmtmdnT4oS8cP+Fey9psebgkHMTAnjGKwn5jPhlHxEdu24tb5dOTUcPs4loOpjI8PVQkOnxanqlweXsVicyq2o43bj2vjM7pDvorp0ejJqcGl3R9SBBW6ayKmfO7o81t8uFYOaYLGNIjm52K4csZRna7HZgpw37nb2fahWph+RyI4EZ/r3XZGs0NXc5px0Sova6FWE3B0yrVkns1Cvkx34okJkaVUHCQdMDPYqMeRPwsmUaLGthawhpbKt2SVyAgCAIAgCA5+26U0i4ZsN7sPi9ifRUmtjo6aVZK89jh06yxPQcS0FSVMFgQm2WUq7m54j/cO6FJQUjq2S2B5u6xIPEJWvbuceTE4bm010KsJuDpmTVmXs1Ctkx34okJ9mYY/imPJ2kS15HPtVaThkueTV7G0URs4Y0eZUc1rRkXENE8ZK2wYde9FM2VQVXRir4msrcPMn8rXkeoELvWCdbI4X1WJdzR2jt+y1WFt6XDFt9jonrGE5KJ9NNrg1wdfjhNb0u/JxhaA2HeQOIcy64dQQMFwNVs0e+qmtpWmVVttj7pnmf2VbLrB8Ti2vaj3OIaAOmJUHRGCSPo3h60F9mpPM3g0NdOct3ST1ie6tTXiR4XUwUcsolPiGllUET/2y0/amSI6YqmaSa19+KJ6d/2nJs1R9MENqFs4kCPquWE5Q4Z0ShGXKNuz7be0/wCpvjjADh6YFae/k/1bmcsEf7djVtVuqVpk3af3Rl3+8o1Smt3SLxxxj6nf2LYfLpCficbxHCch6R7rpx4GoJ+ZyZcmqR1AuxKkYBSAgCAIAgCAw5siDkcECdHiK7TTe6mfsmOozafSFzNU6Pci1OKku5NtqhCNFkqdpvZE/JCXCiYqHihFIgLSab2P0DsemvtKrdOyJY9cXE9gRIlbSisitHj8EWGFnjk4umS1Zo7XtrKTZc4NGpPsAMyeQScHKemC3GuMI6pOkeP2h4lLsKW6PvGC49BkPdduHoIrfJv8Dgze0JPbGq+Pc4lWuXGXOLjxJJK74xUVSPOlKUncnbIqxUwSgLKNqcwy1xHT6hZZMMMn6kdXT9XlwPwPbyfH56Ubf+OOjFrXn0P87LzsnRzX6d/8nvdP7UwT2yXB/Nff5/M1/wDFm/dM9lySi4umqPbg4zVwaa+G56HwRtmarqTnBrXiWMMyX6w7LIZchGqvifZnF7Qw+FTS3XPod3xFSduFovR5kMBDS91wljA52ALiIk8Vnlw+OK7M4MU6Un3OLb2XC0EEEsa5zCQ4sc4YtLm4EjiFy5oKEqR1YpucbZrXCQSIN0BxALbwBJAJbN4NJBxiMCq+7lp1VsW1x1ab3PQ7D2Y11NlR0k4kAndGJgx0x7rqw4FLGn3OXNmak4o7jWwuyEdKo5m7JK5AQBAEAQBAEAQHmfF1lgtrDXcd82n5j0WWRdz0ugyWnB+q/k87TrYysj0XE3BWEyNUM9JsMfKFWiFpbLTyx9FD4EXudvZlscaTDOQu/wDrh9FT3klsmedmxpTZvf8AWmMseP7LT37ox92rOPtewU6uFVpJGRkhwmDh7KkM88T2E+nhlXiRyGeEmTN94HDdn1j6LqXtCfkvqcj9nY+0n9Cu3eGrrS6k4ujG66JPQjXktsPX26mq+Jhm9n1G4O/gzzbqw0XonmpFRqoTRB1VQTRqmsZUlqIAGo+BAN0mSYENBc48TABwEnBVlVbl8dxfhdP5GaNsi0U3McYY+jBEi95dwF0fiLSceOKzeGGl3Fd+x0/1WZtLXKtu7+59s2lZRWpOYCJzaeDhlPy7ry5wWTHSZ6UJOErPmNvFqp1S27hOTgAI659xmvP0wSqWzO3U3uuDq0dqloummwy0NqVALtTy2km6anDEgYa6Zq8Jy0aXx9S66bU9fH3Pd7KtlOrSa+l8EQBEFsaEaL0IONeE8/LjlCTjLk21czCAIAgCAIAgCAICm2WYVGOpuycI6cCOYMHsoatUXxzcJKS7Hzm12d1J5pvzaex4EcoXM1To+hxzjkipRM06iEtGzSqoZtG3TqShRo1bJZq7qsUnhrG/FM8cIAz+WCo6XJXNOEV4lZ1bZt2nRLReFR4IkAjTMujLoohF3dHJj6eWW+yIHbVOq4PxbiJ1GHOOmiZU3Ky/9LOCrk6d9ZnNREuQk+deIKYZaajRlN4f1AO+ZK97pZOWKLf5R4HVY9OWSX5ZzjVW5hRW9ykkoqOQktNR9Km4S5jqjmG6CWuuNa+S4DIG+IBzgnhNNpMvvFepd4Y2c6taGAAlrHNe86ANMgHqRHrwWXU5NGN+b2Rp02PXkXkt2fWrPay0yRhqvFhKUHZ7UoqSNTbbqbqjr7BUPltuEPu4y7PERiZ1W05R1bm/TalBaZVvvt6HAtNIXYdda37jMSfzFc88kUdvvEuN2bHhjaFy0NaPgqbpGk/YI74d1n02RrJXmcfUR1Rvuj3i9Q84IAgCAIAgCAIAgCA5W1dhtrG9ecx3KC09WnA5KkoJnRj6iUFRxrR4ZcBhvc269Wn5BZvGzux9bF7P6nItNnNNwa4wTkHAtJ9cFSjp99BkmkjNC2z4NPalkdVEBxY2ZdE7wjKJxUJ0wkiqxbI0p03VDxMkDrGA7qbky0pxjvJ0duz+HazvjLaY4DE+gw91Og5Z9dij+lX+fnY9GyygANGQAA7CEcEzzHNt2DZlX3SGtnE2z4WbWffBaHRBvB7pjKLr2wuvBmeKOnt+fA5c2FZJau/7/dHP/wAk/ip9m1frVWv9X8H9PsZf0np9fuZ/yQPvs/8AnV/5gn9W/J/NfYf0i818n9yY8FAZVrnOnTa1w6PcXOHqqvqn5fUuulXn8l+MjR8AUAZe+q/GSC5oB4zDZ91D6ufZJBdJC922ehsWzWUm3KbAxvAfMnMnmVzScpO5HTGMYqoov8lVotZxrVVAr5GGNM4cA4+mIXJOS976HTGL936nMtVMCkHb0uJAgAt3Yz9T6LHStNm1vVRrbHpP85jwx7gx7XENHAyMTgO6tiT1J1wMjWlqz6JYWvuTU+IlziJkNkkhs6wIHZerC68XJ5sqvY2FcqEAQBAEAQBAEAQBAEBCpTDhDgCOBEpVkqTW6OcdgUbxc1pYXZ3Tn2Ko8aN4dTOPkW0tkUhm28fxY+2SKCEuqyPvXobjaQGAEDgMlajBtsz5YSiDHlhKA8sJRNjyglEWY8oJpJseUFGkWPKCaRY8kJpFmPJCaRY8lNIseSmkWY8lNIsyKITSLLVYgIAgCAIAgCAIAgCAIAgCAIAgCAIAgCAIAgCAIAgCAIAgCAI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164288" y="3645024"/>
            <a:ext cx="1512168" cy="1080120"/>
            <a:chOff x="1331640" y="3861048"/>
            <a:chExt cx="1512168" cy="1080120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1331640" y="3861048"/>
              <a:ext cx="1512168" cy="1080120"/>
            </a:xfrm>
            <a:prstGeom prst="cloudCallou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9672" y="4005064"/>
              <a:ext cx="792088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149080"/>
            <a:ext cx="194421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1331640" y="3789040"/>
            <a:ext cx="1800200" cy="936104"/>
            <a:chOff x="1331640" y="3645024"/>
            <a:chExt cx="2088232" cy="1080120"/>
          </a:xfrm>
        </p:grpSpPr>
        <p:sp>
          <p:nvSpPr>
            <p:cNvPr id="13" name="Выноска-облако 12"/>
            <p:cNvSpPr/>
            <p:nvPr/>
          </p:nvSpPr>
          <p:spPr>
            <a:xfrm>
              <a:off x="1331640" y="3645024"/>
              <a:ext cx="2088232" cy="1080120"/>
            </a:xfrm>
            <a:prstGeom prst="cloudCallou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1720" y="3789040"/>
              <a:ext cx="792088" cy="79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9" name="AutoShape 9" descr="https://encrypted-tbn2.gstatic.com/images?q=tbn:ANd9GcR1QxEFezsPMt_nx0Ma94G6Fmc_Dcm3L0JM02m1iy0tSgzCuCO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C 0.00642 -0.00139 0.01337 -0.00278 0.01997 -0.00487 C 0.02535 -0.00996 0.03559 -0.0176 0.03976 -0.02385 C 0.04445 -0.03056 0.04844 -0.03912 0.05642 -0.04283 C 0.05781 -0.04352 0.07049 -0.04584 0.07135 -0.04607 C 0.10278 -0.04399 0.08663 -0.04491 0.10469 -0.03982 C 0.11441 -0.03056 0.12465 -0.02223 0.1382 -0.01899 C 0.15313 -0.01945 0.1684 -0.01922 0.18333 -0.02061 C 0.18837 -0.02107 0.20243 -0.03102 0.20677 -0.03334 C 0.21927 -0.04005 0.23125 -0.04653 0.2434 -0.05394 C 0.24774 -0.05695 0.25434 -0.0551 0.26007 -0.05556 C 0.28125 -0.06088 0.30347 -0.05741 0.325 -0.05394 C 0.33524 -0.04792 0.35 -0.04329 0.35851 -0.03496 C 0.36163 -0.03172 0.36406 -0.02871 0.36858 -0.02709 C 0.37344 -0.02547 0.37847 -0.02524 0.38351 -0.02385 C 0.38976 -0.02199 0.39549 -0.01945 0.40191 -0.0176 C 0.40521 -0.01667 0.40851 -0.01551 0.41181 -0.01436 C 0.41372 -0.01389 0.41701 -0.01274 0.41701 -0.0125 C 0.42604 -0.00672 0.44063 -0.00672 0.45208 -0.00487 C 0.48993 -0.00579 0.51059 -0.00649 0.54358 -0.01274 C 0.54757 -0.01459 0.55191 -0.01505 0.55538 -0.0176 C 0.55677 -0.01875 0.55729 -0.02084 0.55851 -0.02223 C 0.5599 -0.02408 0.56389 -0.02709 0.56389 -0.02686 " pathEditMode="relative" rAng="0" ptsTypes="ffffffffffffffffffffffA">
                                      <p:cBhvr>
                                        <p:cTn id="1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-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C -0.00816 -0.00139 -0.0158 -0.00278 -0.02343 -0.00486 C -0.02951 -0.00995 -0.04132 -0.01759 -0.04618 -0.02384 C -0.05173 -0.03056 -0.05607 -0.03912 -0.06527 -0.04282 C -0.06684 -0.04352 -0.08159 -0.04583 -0.08246 -0.04607 C -0.11805 -0.04398 -0.1 -0.04491 -0.12083 -0.03982 C -0.13194 -0.03056 -0.14357 -0.02222 -0.15902 -0.01898 C -0.17621 -0.01944 -0.19375 -0.01921 -0.21111 -0.0206 C -0.21649 -0.02107 -0.23264 -0.03102 -0.23767 -0.03333 C -0.25173 -0.04005 -0.26597 -0.04653 -0.27934 -0.05394 C -0.28455 -0.05694 -0.29236 -0.05509 -0.29878 -0.05556 C -0.32309 -0.06088 -0.34861 -0.05741 -0.37309 -0.05394 C -0.38472 -0.04792 -0.40208 -0.04329 -0.41145 -0.03495 C -0.41527 -0.03171 -0.41805 -0.0287 -0.42326 -0.02708 C -0.42882 -0.02546 -0.43455 -0.02523 -0.4401 -0.02384 C -0.44757 -0.02199 -0.45399 -0.01944 -0.46128 -0.01759 C -0.46527 -0.01667 -0.46875 -0.01551 -0.47239 -0.01435 C -0.4743 -0.01389 -0.4783 -0.01273 -0.4783 -0.0125 C -0.48871 -0.00671 -0.50555 -0.00671 -0.5184 -0.00486 C -0.5618 -0.00579 -0.58576 -0.00648 -0.62361 -0.01273 C -0.62812 -0.01458 -0.63316 -0.01505 -0.63715 -0.01759 C -0.63854 -0.01875 -0.63923 -0.02083 -0.64045 -0.02222 C -0.64236 -0.02407 -0.64652 -0.02708 -0.64652 -0.02685 " pathEditMode="relative" rAng="0" ptsTypes="ffffffffffffffffffffffA">
                                      <p:cBhvr>
                                        <p:cTn id="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http://helltv.narod.ru/konvert/1.jpg"/>
          <p:cNvPicPr>
            <a:picLocks noChangeAspect="1" noChangeArrowheads="1"/>
          </p:cNvPicPr>
          <p:nvPr/>
        </p:nvPicPr>
        <p:blipFill>
          <a:blip r:embed="rId2" cstate="print"/>
          <a:srcRect l="9333" t="11691" r="11335" b="18166"/>
          <a:stretch>
            <a:fillRect/>
          </a:stretch>
        </p:blipFill>
        <p:spPr bwMode="auto">
          <a:xfrm>
            <a:off x="7308304" y="5517232"/>
            <a:ext cx="952106" cy="504056"/>
          </a:xfrm>
          <a:prstGeom prst="rect">
            <a:avLst/>
          </a:prstGeom>
          <a:noFill/>
        </p:spPr>
      </p:pic>
      <p:pic>
        <p:nvPicPr>
          <p:cNvPr id="10" name="Picture 9" descr="http://helltv.narod.ru/konvert/1.jpg"/>
          <p:cNvPicPr>
            <a:picLocks noChangeAspect="1" noChangeArrowheads="1"/>
          </p:cNvPicPr>
          <p:nvPr/>
        </p:nvPicPr>
        <p:blipFill>
          <a:blip r:embed="rId2" cstate="print"/>
          <a:srcRect l="9333" t="11691" r="11335" b="18166"/>
          <a:stretch>
            <a:fillRect/>
          </a:stretch>
        </p:blipFill>
        <p:spPr bwMode="auto">
          <a:xfrm>
            <a:off x="1259632" y="5373216"/>
            <a:ext cx="952106" cy="504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Правило №2 Уважай себя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Многие забывают, что оскорбления в Интернете ранят так же, как и в реальной жизни. Не терпи агрессию в свой адрес. Блокируй или не отвечай тем, кто тебя унижает.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Не оскорбляй других пользователей. За грубое поведение тебя могут заблокировать или исключить из сообщества.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Если что-то в Интернете кажется тебе опасным, сообщи об этом взрослому, которому ты доверяешь.</a:t>
            </a:r>
          </a:p>
          <a:p>
            <a:endParaRPr lang="ru-RU" dirty="0"/>
          </a:p>
        </p:txBody>
      </p:sp>
      <p:sp>
        <p:nvSpPr>
          <p:cNvPr id="8194" name="AutoShape 2" descr="https://encrypted-tbn3.gstatic.com/images?q=tbn:ANd9GcS3XnG2WprnWFAdtTv6RGaTk9lCIWQCEaBImb5m6HB-Riw73N_y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encrypted-tbn3.gstatic.com/images?q=tbn:ANd9GcS3XnG2WprnWFAdtTv6RGaTk9lCIWQCEaBImb5m6HB-Riw73N_y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437112"/>
            <a:ext cx="172819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662528"/>
            <a:ext cx="1872208" cy="179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00" name="AutoShape 8" descr="https://encrypted-tbn1.gstatic.com/images?q=tbn:ANd9GcQnRJTsjUo-hUAJwH0E3cPioIxqnhDgmUa64O_XOAffg88WsNY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encrypted-tbn1.gstatic.com/images?q=tbn:ANd9GcQnRJTsjUo-hUAJwH0E3cPioIxqnhDgmUa64O_XOAffg88WsNY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5" name="AutoShape 13" descr="https://encrypted-tbn2.gstatic.com/images?q=tbn:ANd9GcQBEJaBOK282o4aVU3zN0SZQ3JM4WEbIqSHT0mmLHWRKu320V7e1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8" name="AutoShape 16" descr="data:image/jpeg;base64,/9j/4AAQSkZJRgABAQAAAQABAAD/2wCEAAkGBhQSEBUUEBQUFRQVGBQXGBgYGBgXFxcYGBoVGBwVGBcYHCYfFxwkHBQcIC8gJicpLC0tHB4xNTAqNSYsLSkBCQoKDgwOGg8PGi8kHyQtKjUsLy4sLS8qLSwqLykyLC0qLCosLCwsLTAtLCwqLTAsLCwsKSwtLC8sLDQpLCwsLP/AABEIALQBGAMBIgACEQEDEQH/xAAcAAABBQEBAQAAAAAAAAAAAAAAAgMEBQYBBwj/xABFEAACAQMCAwUDCAcGBQUAAAABAgMABBESIQUxQQYTIlFhMnGBBxQjQlJikaEzcoKSorHBFSRDU3PwNERjstEIFqPh8f/EABsBAAIDAQEBAAAAAAAAAAAAAAADAQIEBQYH/8QANxEAAQQABAMGBQQCAAcAAAAAAQACAxEEEiExBUFREyJhcYGhBpGxwdEyQuHwFFIVIzNicpLx/9oADAMBAAIRAxEAPwD3GiiihCKK5mu0IRRRRQhFFFFCEUUUUIRRRRQhFFFFCEUUUUIRRXM0E0IXaKbknCgliABzJIAHxNVnFu1lrbafnEyIX3Rd2Zx5qigsw9QMVFoVvRWdtvlBsXcJ34R29kSo8Or3GVVBrQhqAbQu0UUVKEUUUUIRRRRQhFFFFCEUUUZoQiiiihCKKKKEIoorlCEktXQ1QOIcxUYMfOvK4v4ibhcQ6F0d1zv7UnthzC7VwDSqqBct5mlrfN51MfxRhHfqa4en8oMLlaUVWjiZ6gU/b3mo4xiulh+NYSd4Yx2p20KoYnAXSl0UzJcBcZrgu18xW52Lga7I54B6Ei1TKeifopoTjzFLzTmva7VptQlUVyiroXaK5QTQhcJrHr2nu7klrOOBIAzKskxkZpQpKl1jjxpQkHBLZOM4Fae7v44/0siJ18TBcgeWedYrsddKqPaagWtWKqftwsSYn/dOk/eU1xuMYubDYfPDV2L8B5JsTQ40VFsLI38tweJaJjbzd0sQDLbrhEfvBGSdTHXzYnGNsUrsdwyOK6vxGiqFmjVcfVTuY30L5LqYnA23qXwwiPiN3Gdu9WC4UeY09y5HuKL+8Kof7PE3FryNp7iEHuZEET92ruIkEhJHtFVMZ0noSa8m+abFPl7R5ALGnmR+26A8bTwAK0W5u7VJUKSqroeasAyn3g5qu4DK1lcJali1tNqFuWJYxOoLG31HcoVBZM7jSV32xDWee0H07m4txzl0gTRfekVBiRB1ZQCOoNO9p5wbJp4yG7nu7lGBBB7plkyCOYKgj3GqcLxEuCnZTrjca021+hCl7Q4eK3IrtJQ7bV0mvo6xLtFNtKBzIplr5R1zWeXFwQ/9R4HmVIaTspVczUFuJeQplr1j1x/v1rky/EGDYaaS4+A/KYInK0NcJrJ8S7X6Q3dK76YzLv4AyKcalyCTkny5Uv5/KpHfBNJIGpC3hJOBqDDcZONQ69KpiOONjNNYSfMC6+akRXzWma4UdRSkfIyKqIU1MBVwq+VO4TxCbHBz3NDWjbqSokYG6JVFFFdxKRRRRQhFcrtcNCFXcS9oe6omak8TPiHuqHmvlXGReOk8/sF0Ih3AlZpm8ue7QsQTjAwNiSSFAz03IpzNInhDqVcZVhgjzFcyMAOBdtzTCFQ8U41KneEmOFYjbhvr+GVlBfUwAGkE9CMjy2qxsb4oBNHN38P186TgbZZWQDBXmVI5eVVx4QZpJVmchQI1IXZpFU645HJHhI3AK4OdW/Snu4buC0i4uJUaIhfrs+VTWBsXAIJPTxY2r0EL2RvjMQGYEbAa3XryOt6JBBINrU8QO4+NVV9xWOHHeNpznAwxJxzOlQTgdTjArnaslYlyWCKY+9Kkhu7zhjkbgciSOgNVVpZRxXrKiqqzW6EEZ3MbuGOeu0yE+4eVHE4GPxkj3E89B4Ac+XXbZQw00KWnaFWUOkc7RkAiRYyVI+0B7RXrkDerC2u1dFeNgysMgjkf98sVleyXGZFsYGkiXuFijXXG5ZkCKFJljKAjlvpLYq5t8LOdBBSdDKMEEa1KqzDH2lkU+pBPWsGIwwjc4NFUTRBu65Hoef2TGm1oLiQgLgkbUgXjDrRfHcD0qNqrRxHFzxYt7Y3kVQ3PIBQxgLdVLHET5ClXLvJBIIjpcqQp+97+nv6VBzVnw9fB8TXV4Hj8ViMT2cjyW0UuZjWtsLz3iEnjcQhmk1WsgDBpWj7ssHVxqyCuM6SwznbnUrigleNJoghuYyndOpPdTLIQDEd9QVttjnSdJBJFaHi1h3TSSAAxyae8GdLBjhC48wRjO+RjbnTdhbKZ448AJGhdVA2ymEHwUOCPU+lMkwr241kDhz3Ju28/bSlAPdLlnrFX4gYLiSPuIlVnj0S5mJdcbsgHdqMHK5OSBkbVK4twiGK1kYu0ZjLT9+TrkWRR+kJO77DSV6r4akxp81untztHOzzW56ZbxSwj7wYmQDqGOPZOJt5apKhSVQ6NjKnkcEHGPhmuXjjLhMSIjowEVX+t3z35+qawBzb5prgl3JLbxvPH3cjqCyZzpJH9eeOmcHlVd2vAXh8scYCmVRAigDGqZhGAAP1ifhV5n/fvqp4dCbyZbn/lrfWYf+tNgoZv1EBZV8yWPQZTgYTPOZGimt7x6CrIH2Uv7oorSi9IGABiktcsVOT5Co2aWx8I9ST/ACFVbxHFzZzI80AfLXRR2YFJOaM0nNczXHpOpLzTlueZP1R/+Uxqp1jhAOrb/DpW3BtyvMv+ov15e6o8cuqzV5whpH7jIWMRSJq5u0MmFKBejIUHjydsbHNdhtO7tmwvdlg8YjAAV2JKpII+SMdmwMetXF5AHXqGAOkglSDjoR0O21REk1m2b7RX+ONt/fk1timfMGtHUaeP8quUCytJw6HALHry91ThTcagAAchSwa+h4LCjCwNiHLfz5rC45jaVRXM12tqqiiiihCjXl+kS6pWVF5ZY4GfIeZ9KobztzGoLRRyTKHWMuulVEjkKE8ZDc2GSAcZ61M7RWzFY5EGruX1FRuSpVkYr95Q2oeeCOtYviLmQXMVsS7yS288bJgqM92xy24RvoSQG56lO+a4uOx8sEoY1uho2dt6Py3TWMBWivuLyghp4VVMYZo5DJo+8ylFOkdSM+eMU9PchELnkBnbfb0qv4VNJhSHaeJttThRLGRzD4ADAEYOwYHzFO8L3h0ncKZI99wVV2UflgV4XFXK8ySb2Lrn6ciKpbGaCgot3x1lcBtEK6zGWcliG7vvB7JAwRtz8z77G2nYkq+nUAGBX2XU5wwB3HLBGT76qjwwazl2EoZTEzZ0hQMZAGzOE1Ic7kHfbepEV5CkzKHjj0+BULqpLMdbYUnOOQHxxtVpImFtMGtdPf7IBN6p/icPgeRch0RyGU4OwLYPQjbkfXzpN9xFYGimZWZVcjCKXY94jKoVRuTnAqv4pb/OLtbaQsIe4eUqCV7xtYjwxBBKoDnSOZYZ2pQuGljjWLeQCF2Zs6EI0nxY3YnBGkb75OBT8LcDo5LsjXwAO2voVJGawl3fbGSSZYY7OZJ3UsqzlETu19qRnjL8sgacZOajcN4KzOY70q3d+KKJM90qOCvhYgSMV3Xc4AZdtxU9uCB5VlkeQyqrKGU92ArEFlAXoSo5knbnXLzgpbBWaVWXdSW14J58xnBGx3q82LZK4kENLtyAd/A9OXVUEZAT1tZMlzI4wsTLGAo5M6ggyH7JxpQY5gb8qLf6S6yuNEKGIY5F3ZCwHTCqij3sR0rnDbpx9FOfpRqIP1ZFycMpwMkAgEYBHrkGu9mlxGifYeRD+zI+/wARg1mDXF5za/pGm1Hn7e6tX3V1xBvH7gKjZpy+b6Rvf/So+aVxDvYqQ/8Acfqrxt7oS9VMJ2if6NIY8d4zqJH3XwBiToU6t9JAyR/5XmoPFOFMskQiYIpYyBuZSTB1Iq40kOrscE7Yb0rZwvtYhJLFQoanoD/ICXMBoCmLXi015aa45oXZ4xqiAUqjMM6NQJZGB5Fs79Kfi4qBNDIgZyRJ4Fxq0uObZICjUgG55g1H4ZwhYcggqkBHdSEgOU06mViB4kBJ58/gDSrK9ii0q7Kss7s4Q/pG1sSPDzOFx7q0vx8jpu1BLi023TryNcgNfDZVawVXVTuJyvcpomgt2Q4Ol3dtxyIZUwrDzHLoap7RWivI48yiOSGc6XmM66kaDBQuA6+Fm2NWLXzrNLrXRbxRhjI2PE2NRK7+yqg59cYqBNdiSawmUELIbhRnyeJmB+PdAj0IofjsRiWubNRBHQaGiRR9EBrGkZVfA1C7HyabKSL/ACLi4ix5L3jOo/dcVLqp4NJoub2L7T29wPdJF3Z/igrNw6bs4p29WH2P8lMlbZb5q7zS525DyA/PJppNyB50qdss3vrnsblhcepA+5+yuR3qXM1zNJJozWbKr0louSB50q7nAJJICjbJ2Ax6ms/xC7n7i5lhlEZhEwVQilvo1ySzNnBIyQANtqhXUUEF8mtXdGgdgCslx4xIgMhXDYOlgC2OtdVmHHZZLOYm6AvYAgcutrO52trUxyg4III8wQQfcRVJaapERIzpERAZ+ZDRtsqA7FsAZJ2Gep5du4Y1iNzY6ATjZMCOUEhcMq7agTkHGQRg86d4jJJb25MIRliUly5YHSu7OAB42xqbBIyetUhb2ZuM6k6XoQR1+YpWuxZUt7FScyF3J6tI/wCQBA+AFLSF494ZHXH1WJkQ+hVjkfAg0zFZpNLFcrKXjVDoAwUJf/Fz1Ok4xyG9HCWlCAXTL3zmR9CnIVQQNKn6wAI38zVhjMQw52ymxuDd3ry8K1UU06ELQcJ4r3oIYaZEwHXOQM5wyn6ynBwduRBwQasQaywfRNE428Qjb1WTbB9zBTWoWve8Mxv+ZAJDvsfNYpWZHUlUUUV0ktJIrJvCLRnUroiLNIjqvgGs5ZW0jYhidzzBFa2oHHItVtMo5mKUfijCsOOwTMZF2b/ZXY4tNhZuRBbQ6YRuXwC325G3dz13JJ8+XWnI4e6h0xjUUVsZ5u2C2/qzfzqPxWbNqzjoqyj9kpJ/JTVhnPKvm5vIHHmTfjVfldJrVn7l2EllJ3zyJIxyPCELGMspCqBjkwxv08qmpeL300RheUMFYkKjJkqFKOWONXhzg9DULitgzyxxKxEbuJRhRqSRG1MQ31ARvjHPUOtWkF2g1xxKxaJC2jSVznVgBnADFmU75PvrVLWQEC9PKhdgkivJKA5FU/ELOSNVeJCrQuDbksrhe8wjQuA2TE2RyyRhfsirGa6isoRlZCoycqhbLEkksRshLNnJIA9wpq6v2+gilX6VjFLJpB0INekAnqdRC7dRnlVlxKMtBKo3LRyge8owH86iWQkMbINL1o769dfE+qsBoSE3fQztJCIiFjDFpiT48LjTGoHPUc56YFcsOJmWadQhCQlU1EEapMEuBnmoGnceZrKdie2SyWaaJ4pGijjEkdxIIJVbTvplYFZUyCQSAQMZJp7hfbGbiYdbKMQCF1LSyNrVmByI1WP2g2NznYHO+1acRwrEQgiRoyjQOvTe7PMnklNlBNhariFrrTC7OviQ/Zccj7uh8wTVVwfjsaSvqzl3SVY1BeTEkaE4VR0YMMnAyKubcvoHehQ/UIWK/AsAfyqFwK2VYtSKBreViQN2zI+CT125Viw0whaS7WiK+vy0TyL9Uq44jM7FktmAJz45I0P4AtikNxGRf0lvKB5oUlx8FOr8BU9p1DKpZQzZ0gkZbG5wOuBThWlSYgPcXOYNdefPpqpArS1TSdp7YZLTDYZbwudH+phfoyegbBqzuu0kciYltbvutjr7seHGPFpVu8UjzAzVdx7s8tzG4DGN2XTrHUc9Mg+uuQOe46EGu8O7UamZLiFoGV9GolWjL7ELrX2c5BGoDORjeurhMYcNGXYZua/1h29Daqq7s9UmVpce8uPcCS0dkfvFGtlbOdSxuWG/uUD4b0x25ujHw+WVGKmMxyBlwSumRCWXO2cE09exd1OVjTK3Ic6fZUSqBqcn6oZGyeuU23NLHBO8h7u5dpFKBGUeBGGANwPEc46k/CshfG2Rs2zc2avA7j0qlbdtBVM/ygQpad+5iuICD4onRXYZ04a2mIZW8wCw+FMzcUnnNpdd2I7ZpoNKO30y6u8jDkBdOHEgGnO2AeuA5cfJXw5sabcIQQQVZum+CGJDDbkRUntPdtHasJQPA0MiOowp7uSNypU+w2AcDkehHKtufBPkb/isokkG+QOmg/tJeV4/Ur/NUk57viUbE4EtrKpPIZhkSQHP6srVN4rxZLddTBmZm0xxpu8rnkiDz9eQG5quTs2blll4iEcrkx243hizsdR5zOcbk+EdB1rBCxrGmSU00gjxPl/a8Vpeb0G6kR9r42f+6xy3RB3MQxED6zOVT8CaSbniDezDaRf6k0kjf/GgH51dLHgADAA5bYA9wGwpeKWcSwNyMYK8dT9hyHJRkN2SqHVxEdLFvTVcIfxIb+VB45PH/wARZygfbgZbhR6lRpf+E1f4rhFUGJadHMB+YPsVOU8iqGTi0Lxma0aOcPiOePVoG/gUuCMxsMhTkbqfQUmXhUkESTF2lnhRI4wBsQxAMRwMsGOF1tuNIbocyuMdmorjLMCkuComj8MgB2wTydfNWBFQuGcZuIZ47W+CtqBEVwuVEukHwsp2WU49nO/TNb+0ErQ6Dlu07kAdeel3sa5aJJbR7yseMQIkU0oBViqkqCSHdWUr4eTOSAgbmdqkX0IngkRTtLG6qfMSIQCD+1TkahryBX3XTKyjoJU0FWx1whfHlz6U7eWDW7EqpaAnPhGWiJ3YaRuUzuMbruOVXj4dLLg24lhsgnTw0HtSr2gDi0rxDh3yoNFA0LwSLcriNXgk7oEqAg72IhlZsjcgAmvSezPZuVoIpeJSSyXXtg62Qwg/4aiPAGR7W2/LoKn23Zyza4+dJDE0xOe8Xxb+eASA3rjNWU16oOkeJ+iL4nP7I3A9TgetOx/EjinBuHjyv/ca719NNaUMiy6uOi7LHqkhQb5kQ/sp4yf4fzrUrVRwbhbKTLLjvGGkKNxGmx0g9WJALH0UclFXC16fhGDdhMOGv3Op9Vnlfmdou0UUV1kpFIcZ2NLqDxi/EELyEZ0jIHVm2CqPUsQPjUEgCyhYqG4LQrAgDSd3ofVnQigGMl8bnOk4UbtvyAJEmDgS6VEzPMQAPGcJsANo1wo5dQTXYDFaxZmkjjLMWkdiEVpX8TnJ2AzsB0AFOTcULWrzWqNKdLGNRsZCOWnPQ9D1G9fMppHZj2Appdv1J8eXoumD/sg9n7f/ACIduWI0B/EDNQrvs6RIsttJIkiKyqrOzRlWKkphskZ0jfcDypUvFGs7JXujrmO2nV7cj6isKsBueSg43xnrV3p23Hv6/ClGaeE5s1iyOoNb78kd14pYyDit3e3U1oV7qGNUMkxi0SBz4kVB3jIdxnWNiASAK1VjeFgQwxIhw6+TeY81PMHy9Qai8UPdMs4+rhZfvRE4yfMoSGHpqHWmryyllcSRsISoIBZNTMD9sBwNPkhzjOcg0+UxzgEAMbXydz8dfbRVALdN15nxf5EpnvGMDxC2diwLHxIGOSmjHiI5A5xXqnAOBxWdukEA8K8yebMebt6n/wACm5bq4jXLQrMevctpJ9e7k/lrNMzcVleF5IRENKSHLEuQyKx0mMAYOQAQxB9KbisRisYxrJHDKK2qr8UNYxhtTeJXTAaI95XBCDyxzc55Bc8/MqOtReEcULS/N+4khWOMMO8K6mGdA0BGYEDTuSRzXbepnDbdQurJZnClnbdm2BHlgDOwAA+NZrtzed1ecObv/m6l7lDIQCo1JHgOG2KEjB/mMZpGFhbPJ/jNGpvU9QPppSHktGZXqcDc3zXMkpZAirDFjAjYjDuT1Yg4HoTTfDLyaa7myrJbw5iGoYEsmVPeLtnCgEZzuW9Kf/tiWNA09u7rjIltv7xEw+0oX6QD00n3mqM/KHDdl7awE0lwySAeAxiPYrrcyY06SRtjOdsU12DxgJEsf7Q0Hk0Dn0/pKXnbyK1pFVV7EFnRmAKTgwSAgFW2LRkj36l9zDyFK4JdXDIFuoNDqAC4dHjkI21Jg6hnngjalcZ9mPz7+3x++v8ATNYoWGOXs766g+9j5p51baj8QbRNAkSO/cpI5VcFtJXuUHiYZyWbG+TobypcxlurTMB7lpDpbVuyIGKuPDykAB2zsa72fGYjI+8kjN3h+8jMmgDoq6cAe89TWJ4V2uhtL67tppmtn+cTSB3Xvbdw5DAMgIZGwdmUgEc66WGwjsQ4xxVnjo67HU37nRJc7KLPNb03Mhuu6WNu6WPU0jDZmY4VEOdyMEttTPaaOM2dwJiBH3UuokZAypAOPMHGPXGKyfCe11xxOea1h7r5uqlZLqMSbhhgCNZMaWO+M5xgneri5gkluIbWaTvliHzmZtATUFOmFGAJBJcM55A6BtSjg3QSt7Qhrm6kDU0Nb6WfbRS11jRPdmuGSMBc3g/vDooC8xDGQPo1z9Zvac8yduQxWhxSGcAZJA8ydvzNRuI8YhgjMk0iqo9clieSqBuxJ2AFYJXyYiSwPAAewCeKYFNxUHiXGo4CnelvG6RjClsF2CqWx7ILHGanIcgbEZxseY99Ym34Td3HFpXuAUsoJVeJT/iyIgVCDzKrqZvLJ86tg4Y3ueZjQaCfEnkB6qj3EVS2+muFaZ4nxBIIXlkICoBzIAySABk7DJIGaquynFnuRcOzK8QndIXVdIZEChiPtLr1AN1AzSG4d7oXT/tBA9Spziw1XRFQ+J8NSeJo5RlG8tiCNwykbqwO4I5GpxFJIqkchaQ5pohX0OhWc4VxJ1uIYbhszW8yDUdu+hmV41mA8ySFYfaHqK2N52it43KPKusYyi5dx70QFh8RWL7aWS92lwQx+bsrPpJUtASveLld8DZ/2K0NpaoihYlCqOQUYHv25n1r1cHGG4XDAtbZJPOgDpf59VkdDmdqV244rYSHVNFk/aktn/7jHVvwlrdkza90Uz/hadOfI6ds+/eqzTUO44apbWhMco5SR4D/ALW2HHowIpsHxI0u/wCayh1BQ7DaaFa8ClVRcE42zsYZ8CZRqBGySoMDvEHQgkBl6EjmCDV4pr1cUjZWB7DYKyEUdV2iiimqEVR9rBmKMdDPDn4Nq/moq8qp7T2rPbtoGXQrIo6kxsG0j1IBX40jENL4nNG5B+is3cKAtZXsnxaVfnKGLvIILmaJe6GZIlB1KrRc2TDeErkjGMVpredXVWQ5VgGU9CG3BrxDt/JccO4y9zbMYzLiVGHI5GllIOzYIOx8xXguC4aLEyPw8w3HrYPLxW2cltOC9bu+1nD9u+nhDRnUBJ4XRsEatDjUrYJ3xmm7DtV3kpHdTGB9BgmETlHBA1A9QM7hiACDXmHZ+O84/do9+5a3gOWIUKu+D3agD2mwM+Qr2wYAwMAbDA5ADp7qrxHC4XAu7FpLzXM/p6VQ3+yiIufqofF0BglB6xS/9jUxwzjKSyGJd3SOJ5CMYDP9Q9Q3M71zj84EJQsqmYrCpJC7y+E8+oXUfgKnW3C44u8MKqjSMXY88vjAJ88ADaudbWwd8aknL05bpric2iWjg5wQcHBwQcHyPkd+VV/EbIgmWMEuB41z+mQZ8B+8B7Lee3Imk8GshZxRxzSl5ZXOpyMGWUqTy6eFMD3VaNVc3Yy2w23rW4Vgcw1VV2buQ0CqDnu8R55ZUAGNsdNUZU49TWb+WDgjXHDiyAloHEmBzKYKt78Ag/CrG1s5o7iZ4ipSNtAhAw0itib2ycBlMp0DGOYJ3GL+zvUlXUhyMkEEbqeqOp3U77qRW5xOHxDcTFqAQfK9wVSs7cpXzhwrtffpELW2nmWNsqsaHnqPJcDUMknka9p+TPsV8wty0o/vE2DJ10AbiPPpzPr7qu7Ds1awyGWG3iSQ58SqAd/L7Pwq0LVs4rxo4tnZRDK3ne5/j6pcUGU2V1jVXetruIkHKP6Z/TGUjB9SxLe6M07fcTCEIo1ysPDGOZH2mP1E82PuGTtUTg2VSVpmUyd5L3r8l8OwO58KquAPQeprkwwljS8+g566X5fdPJvRI4RcmOSdH2Tv3CN0BdUk7tj5kyZU8jkjmN6Ltr8lsd/cCdZe5fAWTwawwXYHGRhsbeVXdnNNI8xgCC3nEWXlUtqKqylo4TjUpGjDOQNj4W2p+Hs4oUB5bmTHnM6gegEenArqySx4Z7ZopMry3vCr1r5enVKyl1tI0TnZzs7FY24hgBCjdmPtO3VmPX3dKicAGue8lP1p+6X9SBFQD95nPxqSvZyIey06nzE82f4mI/KonYuLTbyLqLEXN2Cze0SJW3Y9TgCsJIdHLLmLiaBsUdTfU9FcCiBSvZIgylWAYHYggEEeRB51kO0HZC1tYzeWsEcU1sRPkZAYJ7UeNwAykjYbHSa2Qqp7ZR54ddj/AKE35KT/AErPhJpI5WtaSASLHIjnYUyNBCsOE8TjuYUmhbUkgyp/ofIjkRU0CvM/ks4HIeGR3HDph3uZFnt5STDIwbYgjxQvpx4hkHbIrVt2yWAY4hDNaEcy6F4SfNZo8qR78H0rdxHgGIgcTEMzeVb+o/CQyYO33UrtX2bW+tjbu7IrMhJXBPhOcb+dTOHcOjt4UiiULHGulR5AdSfzJquHbuwIyLy3x/qD+XOq65+UO2lJis+8vJSD4IQcAHYlpGwqjfnXPZBjHxiEscGg3qKA6kkq+ZoNrTxyhlDKQQwBBHIg7giuGsF2U4pe2MSWl7ZzyqgAjlgxKNPRGOQPDyzW7jk1AHBXO+G2I9CKMVhHYd5ogt5EEGx6Jkb8yRdW4kRkb2XDKR5qwKkfgaznDprl+Ew/NgrXACRHWcKO7fundiDnACZwN605rM9lOJNFA5eJzB84u9MsYMgH08mRIi+NN84IBGMbiteEjlfE4xNzFrmur/2vT5KspAItS+K8RFjawxpmSU6IIQ2SZJAu2rBzvjJOdvhV8RVPL2vsNma6tspkjLrqU4I2B3U4OPOotr2uDzMDFObd9HcTLDIUfYagcDIGcEMRggnekHDzSMvsyCLJJ0u+nlvXmoDwDurTicTaQ8X6WI95H0yyg5Q+jrlD+t6VqbC6WWNJE9l1V19zAEfkaos/0qX2OGLOMfZMqj3LLIo/ICvTfDUzi18R2FH53aTiWjQq6ooor1yyIpLLSq4aELJ39kbV2ZQTbMSx0gkwMTlthuYicnb2STtj2Y9/wy3u41E8ccye0ucMPerDz9DWzxVRc9mIWYsmuJickxMUyfNl9lj6kZrzuO4IJpO2gdld7e2y0Rz0MrtQq60tEiQJEioi8lUBQPdikXt8kQzIcZ2A5sx+yijdj6D/AO6m/wDtfzubgjyzGD+ITP51WXnCVs5u8GTHIFQyOxd435DLscqj7csAN+ttw5eBTxNdNIc1a0Nz808TtJoLB/KLxi4tHtbtkVkJmiNvJ4o9LoNpMc3YauWwwAM75g33yoWi2gaylvIbjSPoNpIFbHLVMCQg+7g+leg9qeziX1q0EhIzgq2N0ccmx8cEVh+y3yKrDMJLyVJVQgrGgYKSORcsOX3RW7A8TwYwmTEAW26FXY5UlSRvz2Fc9kuAy3tos3FnkkdyHiTUYxEv1XCx4w55huYGK2MFuEQKC7Y2y7F2PvY7mns1A4pf6AFTeV86Bz5c3YDfQo3PwA3IrzUk8uLkoaAnQDYeQ+q1NaGC0nhgy87Dk0uP3ERD+akU7c8JR21eJJNh3iHS+PIke0PRgRVPH2usoIlRLhJWHhWOM65ZHOdgo31M2TvjnWkiJIBYYJAyOeD1GRz99VnEsTs9EA6C9LA/vkoBBFKhurySKaKHv9TTMUUvb6sMEL6XZJEAOlSeVTf7Pmb9JcEDqIo1j+Gpi7D4EVS9nezVz8+mur18gSTC2jBBCK+AZNuRKIqgdKsO2HaaKyiBlcoZC6qQMtlVLeEctRICjO2WBNbJG5p2QYYguIFmhV8602H2VA7Qlys7Th6RAhFxndjklmPmzHdvjVHb2Hf3E2re2WXIXpLKFQNq80Rl5dWz9nBkw3U8PDFec6rkQrnON5mGADj77KD8anWVkIYVjjwdCaQTnxMBuxxvu2WPvpDXuiD3E2ScoPluR7V5q418lLC1E4rxVLePXICdwAFwWOWVdgSM4LCoFpxG5N2sVwkMSMjshRzL3rLpyuplXRgHXjBJAPlUviHZuOe4gnlyTb6iifU1Np8ZHUqV2pQjZFIO3Pdq9Nb3ofP5IL7HdViRVDwHwXF7Eek4lH6k8asD++r/AIUdq7W4meG3iT6GQsZ5ckd2qlCNODku3iA/HpRxr6C7huT+jkHzaY/ZDNqhc+6TKn9cU7DxjJlvV4Og5ZTpfnRoeXVRm1vor0Uzf23ewyR/5iOn7ylf604DS1Nc+y0hw5JrtQvl3gnai7sXPzWZ4TnxKPZJHRlOx8q9s4Z/6gLIwL85SdZdK6wqAqWxvp8WwzyzXlvyp9mmteISMBiKcmVD08Ryy+8MfwIrHCvrkErZ42yN2ItclwINFav5Qe1sN/OGtraO3jXPJVWSQn60mjb3AZ99etfJP2O+ZWneSjE8+GbPNEHsp6HfJ9SPKsR8lPydGZ1u7pcQqQ0aH/FYHZyPsA/ifSvbia8j8Q8TBH+LEf8Ay/H5WqCP9xXCKSa6TSTXjmhbAE1dXIjRnbZUVmJ8goLE/gK+deGdtL3h107xsUZyWeJ8lD3njyUzjOGBB517h2ofvRHaL7Vy2H+7AmGlY+8YT3vSO0PYGzvXWS4jOsADUjFCVHJWxzxXp+E42Ph4zSg9/pyA208TfySJmF+3JeZ8Dhuu0F8st5p7iH29ChFxnPdLjcs3Uk5Ar3AYAAGwAAAGwA8gOgqJwvhkVtEIrdBHGvJR+ZJO5PqakM+Bv61z+K8Qdj5QRo0bD8+KtFFkGqZvrsRRtI3JAWx1JHJR6k4A8yRV32fsDDbRRt7SqNX653b+ImqLhlt86kST/loyGU/50g9lgP8ALU7g/WOCNlydYtes4DgXYaIveKLvoFlnfmNBKooor0KzoooooQiiiihCKanhDAqwDKQQQdwQdiCDzFO0UIWYn7Pyxf8ADEOg5RSEgqPJJd9vJWB94pgyTjZrWfP3e6YfvB61tcIrj4jguEndmLaPhonNme0UsJJxCZp2gWLumWNJC0hVsK7OowkZOW+jJwWAxU6ysQhJyWdsanb2mxyG2yqOijAFM3xxxabPW1tSPcstyD+bD8anivG8VjbhZnQxaN08zpepW2I525iqTtbw9DazShVEsSmdJAq6w8I1qdWMkZXBGdwTT3ZHtXFf24liIDDAkTPijbyI8vI9RUnj8WqzuFHMwTD8Y3rzz5LZLG5soonmFpfwl1SVWWOR1diwHi8My74KEHl0rTw7ADiOFcwupzTp6jby09EmR/ZuXrFVvE+z0FxJDJMmtoCzR55AnTuRyO6g/Co0sfE7cbxQ3qj60b/N5T6tHJqTP6rVlOMfLItrIY7iyuY5QM6XMY2PI5BO3rWT/gvEYJLjb6ghHasO61XaycLDGGPt3Fqo9SZkP9KtBWCt5bvjNqJQI7aEMJIUAMkskkRyhLtgIusAbDPOtrw+9E0aSLydQw8xnmD5EHY+oNJxGH7GFsZIzAnNXImq+nsnRuslZH5TpgnzB2keFRdqGlQgNGGRhqGQeW/Q7VpUvLmFR3sXzmPpPa4bUPNodWoHz0Fh5Y5VQfKzwoz8Ll0jLRFZQPRdm/hY1432Z+UK94ejJaShUY6irKrrnAGRqG3LpXpOE4LD47AhkostJ8xeqyyuLH6L2/iHypWEJKyySo430NDKr/usoqHLNdzPI72byWVzGidyZIxMuAfpQpIChg3LVkEA1g+wfAp+L3xvL9mljjIJLcncezEo5aRzIHkB1r3Bq5WPZhuGy9nAMzudnbpVVrzTI80gsrO8A4g6H5rdZE6LlGbH08Q2D5Bx3i8nA678jV+GqDxfhKXCBXyrKdSOh0yRuOTo3Q+Y5EbEGqex7SNECL0YQO0a3ariCRkOk6/8lsgg58BIOD0rGYDiwZIW6/uA+o8D05eSeHZKDlb8a4HDdxGK5QSIdx0KnzVhuDWc4X8kfD4X16HlIOQJW1KP2QBn45rYJICAQQQdwRuCPMEc67qrPHi8RAwxxvIHS1Jja43SUoxyGB+HLpiuk0nNc1VkpXpdJqJxPiSQRNJKcKvkMlieSKBuzE7ADmajcR48kTiNQ0s7ezDGNUh9WHKNfvMQKmcE7LO0q3N+VMq7xQqdUVvnqCR9JL5yHlyXHM93hvB5MUQ5+jOvXy/KTJMGaDdNcC7Jd6rz3yfTzaSADhraNclIkdcEMMlmYc2J6AVLk7P3CfopklUchMpD4/1Y9j7ymfU1pQtdxXuJcDBKwMcwEDbwWASOBsFZb+zLwnGm2X1Msr/wiJc/vVJh7KhiDdSGbH1AO7h26mMEl/2matBRiqQcNwsDszGC/wC9VLpXO3K4opVFFdBLRRRRQhFFFFCEUUUUIRRRRQhFcNdoNCFj+1Ufd3tpP9WQS2rn1fTLHn9qJl/bFSVqz7R8HF1bPETpLAFG6pIpDI/wYA+7NZ3gvEjNH410SoTHMn2JV9pfUHZgeqsprxfxHhDmbiG7bH7LbhnftVkVBGDyOQfdXylxjhzW9xLE2zROyfunAP4AGvqyvLPlV+TiSeT53ZprcgCWMe0SNg6jrtzHoDWT4exjIJnRyGg4D5j/AOqcSwkWFmLf5cuJpGEEkRwAAxiUtsMc+RO3Miqns5wa44xf/Su7liHmlO5VP5A/VA/8UcC+Ta9uZAogeJc7vKrRqv4jLe4CveOyXZSLh9uIotyd3c+07eZ8h5CvR8V4vHhIy2MgvO1cvErNHEXHXZW9parFGscYCoihVUcgoGAKqGb5rKc7W8zZB6RSsd1byRycg9GJB9oVdFqbmiDKVYBgQQQRkEHmCOor57DLlJz6g7/nzXQynkhlyCCMg7EHkehB8xWBm+RaxacyaplQnPdBl0/qg41AfHNaC9d7KMvGe8hBVRCxPegsQqxwvuXySAEb4MMYqeeMBf00VxEfJoXYfvRh1P411MOzGQtL8ISWnmPuOqo7IdHqXY2UcEaxwqEjQYVRyA/31p4tVavH4m9gSufJIJj+ejA/Gno7W6n2VPmydXlw0uPuRKSoPq5/ZNLh4Xi8Q+8p13J0+qkyRtCbvrh2YQW/6ZxnVzEKcjM3u+qPrNjoDjT2PDI4oVhVR3aroAO+R11Z5k8znmSaRwjg8dupEYJLHU7sdTyNy1Ox3J6eQ5DAqwAr3fDuHtwUWUak7n+8lgkkLzay0/yfwqS1nJNaMTkiFh3RPrC4KfgBUWTs/wARTZLi0lH/AFIZI2+JikIP4Vs8UYrRNgoJtZGA+mvzUNe5uxWJTg/FDzbh6eoW4f8AIsv86kR9iZpP+LvZWXqkCrbKfQsuqT+MVrsUYqkXDsLEbbGL+f1UmRx5qu4P2et7VCttEkYO5wPEx82Y+Jj6kmrECu0VuS0UUUUIRRRRQhFFFFCEUUUUIRRRRQhFFFFCEUUUUIRRRRQhJIrL9o+ASCT51ZjMwULLFnC3Ea8lzyWRd9De9TsdtVSSKVLE2VpY8WCpBINhY/hnFY501Rk+ElWUjS6MOaOh3Vh5Gpmakcb7Jxzv3qM0FwBgTR41EDkkikaZV9G5dCKpZBewbTW4uF/zLYgN72gkIIP6rNXicb8PysJdB3h05j8rczEA/qVnmjNUz9rIF/S9/F/qW86/noI/Okp2vt2/RmWU+UdvO5/KPFcX/h+Kuuzd8in9o3qrsmol/wARjhjMkrBUHXnueQAG7MegG56VGjlvJ9oLUxA/4l0dAHqIYyZGPoSnvq24T2OWOQTXDm4uB7LuAFj8+5iHhj9+7fersYL4fmkNzd0e6S/ENA7uqhcB4LJPKt1dIUCZNvA3tR5GDNL070g4C/UBI5k1rlFCrSq9xDCyFgjYKAWBzi42Vyu0UU1QiiiihCKKKKEIooooQiiiihCKKKKEIooooQiiiihCKKKKEIooooQiiiihCKKKKEIooooQiiiihC5ijTRRQhcxRpoooQjTXcUUUIXaKKKEIooooQiiiihCKKKKEIooooQiiiihCKKKKEIooooQiiiihCKKKKE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293096"/>
            <a:ext cx="1994925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AutoShape 19" descr="https://encrypted-tbn1.gstatic.com/images?q=tbn:ANd9GcRMPNG0frKMKCYTYRN4XKt56WfbuZPbzo1DWZ6DpWNv_fN4wNl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 -0.04722 L 0.12743 -0.09398 C 0.16337 -0.10463 0.21718 -0.11019 0.27343 -0.11019 C 0.33732 -0.11019 0.38871 -0.10463 0.42448 -0.09398 L 0.59687 -0.04722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17049 -0.05324 C -0.20625 -0.06527 -0.25955 -0.07199 -0.31494 -0.07199 C -0.3783 -0.07199 -0.42917 -0.06527 -0.46511 -0.05324 L -0.63473 -3.7037E-6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Правило №3. Будь бдителен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Интернет похож на большой город с разными районами. Не теряй здравый смысл в Интернете.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Будь осторожен с новыми для тебя людьми, которых ты встречаешь в сети, даже если они кажутся дружелюбными.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Если ты решил встретиться с человеком, с которым общался только в Интернете, назначь встречу в общественном месте, приведи с собой родителей.</a:t>
            </a:r>
          </a:p>
          <a:p>
            <a:endParaRPr lang="ru-RU" b="1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717032"/>
            <a:ext cx="1943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17032"/>
            <a:ext cx="29188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7020272" y="3717032"/>
            <a:ext cx="1835696" cy="2232248"/>
            <a:chOff x="6629400" y="3356992"/>
            <a:chExt cx="2514600" cy="3312368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4797152"/>
              <a:ext cx="194421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9400" y="3356992"/>
              <a:ext cx="2514600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>
            <a:off x="6084168" y="404664"/>
            <a:ext cx="2088232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назад</a:t>
            </a:r>
            <a:endParaRPr lang="ru-RU" sz="3600" dirty="0"/>
          </a:p>
        </p:txBody>
      </p:sp>
    </p:spTree>
  </p:cSld>
  <p:clrMapOvr>
    <a:masterClrMapping/>
  </p:clrMapOvr>
  <p:transition advClick="0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2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Правило № 4 Контролируйте работу за компьютером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8275" indent="4763"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marL="169863" indent="-158750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Неограниченное использование компьютера может привести к физическим (глазным, гиподинамия, остеохондроз) и психологическим заболеваниям (Интернет – зависимость).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скелет и компьют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717032"/>
            <a:ext cx="362532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8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</a:rPr>
              <a:t>Помни !!!</a:t>
            </a:r>
            <a:endParaRPr lang="ru-RU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Не разглашай личные данные.</a:t>
            </a:r>
          </a:p>
          <a:p>
            <a:pPr lvl="0">
              <a:buNone/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Не терпи агрессию в свой адрес и не оскорбляй сам других пользователей.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Будь осторожен с новыми знакомыми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522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Правило №1 Личное - значит только для тебя</vt:lpstr>
      <vt:lpstr>Правило №2 Уважай себя</vt:lpstr>
      <vt:lpstr>Правило №3. Будь бдителен</vt:lpstr>
      <vt:lpstr>Правило № 4 Контролируйте работу за компьютером</vt:lpstr>
      <vt:lpstr>Помни !!!</vt:lpstr>
      <vt:lpstr>Правило № 5 Защити свой компьютер </vt:lpstr>
      <vt:lpstr>Правила №6 Соблюдай сетевой этикет</vt:lpstr>
      <vt:lpstr>Слайд 12</vt:lpstr>
      <vt:lpstr>Литература</vt:lpstr>
      <vt:lpstr>С чего начинается Родина... Нашим Дедам и Прадедам посвящается. Писатели Республики Башкортостан. Страны ШОС и БРИКС. Моя школа. Мой учитель. Безопасный Интернет. Электронный учебник. Жизнь в мире высоких технологий. Это интересно. Свободная тема.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133</cp:revision>
  <dcterms:created xsi:type="dcterms:W3CDTF">2014-02-14T07:03:52Z</dcterms:created>
  <dcterms:modified xsi:type="dcterms:W3CDTF">2015-02-27T08:56:05Z</dcterms:modified>
</cp:coreProperties>
</file>