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2.jpeg" ContentType="image/jpeg"/>
  <Override PartName="/ppt/media/image3.jpeg" ContentType="image/jpeg"/>
  <Override PartName="/ppt/theme/theme2.xml" ContentType="application/vnd.openxmlformats-officedocument.theme+xml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Col>
    <a:lastRow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6" name="Shape 11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j-lt"/>
        <a:ea typeface="+mj-ea"/>
        <a:cs typeface="+mj-cs"/>
        <a:sym typeface="Arial"/>
      </a:defRPr>
    </a:lvl1pPr>
    <a:lvl2pPr indent="228600" latinLnBrk="0">
      <a:defRPr sz="1400">
        <a:latin typeface="+mj-lt"/>
        <a:ea typeface="+mj-ea"/>
        <a:cs typeface="+mj-cs"/>
        <a:sym typeface="Arial"/>
      </a:defRPr>
    </a:lvl2pPr>
    <a:lvl3pPr indent="457200" latinLnBrk="0">
      <a:defRPr sz="1400">
        <a:latin typeface="+mj-lt"/>
        <a:ea typeface="+mj-ea"/>
        <a:cs typeface="+mj-cs"/>
        <a:sym typeface="Arial"/>
      </a:defRPr>
    </a:lvl3pPr>
    <a:lvl4pPr indent="685800" latinLnBrk="0">
      <a:defRPr sz="1400">
        <a:latin typeface="+mj-lt"/>
        <a:ea typeface="+mj-ea"/>
        <a:cs typeface="+mj-cs"/>
        <a:sym typeface="Arial"/>
      </a:defRPr>
    </a:lvl4pPr>
    <a:lvl5pPr indent="914400" latinLnBrk="0">
      <a:defRPr sz="1400">
        <a:latin typeface="+mj-lt"/>
        <a:ea typeface="+mj-ea"/>
        <a:cs typeface="+mj-cs"/>
        <a:sym typeface="Arial"/>
      </a:defRPr>
    </a:lvl5pPr>
    <a:lvl6pPr indent="1143000" latinLnBrk="0">
      <a:defRPr sz="1400">
        <a:latin typeface="+mj-lt"/>
        <a:ea typeface="+mj-ea"/>
        <a:cs typeface="+mj-cs"/>
        <a:sym typeface="Arial"/>
      </a:defRPr>
    </a:lvl6pPr>
    <a:lvl7pPr indent="1371600" latinLnBrk="0">
      <a:defRPr sz="1400">
        <a:latin typeface="+mj-lt"/>
        <a:ea typeface="+mj-ea"/>
        <a:cs typeface="+mj-cs"/>
        <a:sym typeface="Arial"/>
      </a:defRPr>
    </a:lvl7pPr>
    <a:lvl8pPr indent="1600200" latinLnBrk="0">
      <a:defRPr sz="1400">
        <a:latin typeface="+mj-lt"/>
        <a:ea typeface="+mj-ea"/>
        <a:cs typeface="+mj-cs"/>
        <a:sym typeface="Arial"/>
      </a:defRPr>
    </a:lvl8pPr>
    <a:lvl9pPr indent="1828800" latinLnBrk="0">
      <a:defRPr sz="14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0;p1" descr="Google Shape;10;p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41647" y="-138113"/>
            <a:ext cx="9140826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Текст заголовка"/>
          <p:cNvSpPr txBox="1"/>
          <p:nvPr>
            <p:ph type="title"/>
          </p:nvPr>
        </p:nvSpPr>
        <p:spPr>
          <a:xfrm>
            <a:off x="2051719" y="2130425"/>
            <a:ext cx="6406481" cy="1470025"/>
          </a:xfrm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14" name="Уровень текста 1…"/>
          <p:cNvSpPr txBox="1"/>
          <p:nvPr>
            <p:ph type="body" sz="quarter" idx="1"/>
          </p:nvPr>
        </p:nvSpPr>
        <p:spPr>
          <a:xfrm>
            <a:off x="2051719" y="3886200"/>
            <a:ext cx="5720681" cy="1752600"/>
          </a:xfrm>
          <a:prstGeom prst="rect">
            <a:avLst/>
          </a:prstGeom>
        </p:spPr>
        <p:txBody>
          <a:bodyPr/>
          <a:lstStyle>
            <a:lvl1pPr marL="431800" indent="-406400">
              <a:buClrTx/>
              <a:buSzTx/>
              <a:buFontTx/>
              <a:buNone/>
              <a:defRPr b="1">
                <a:solidFill>
                  <a:srgbClr val="FFFFFF"/>
                </a:solidFill>
              </a:defRPr>
            </a:lvl1pPr>
            <a:lvl2pPr marL="431800" indent="76200">
              <a:buClrTx/>
              <a:buSzTx/>
              <a:buFontTx/>
              <a:buNone/>
              <a:defRPr b="1">
                <a:solidFill>
                  <a:srgbClr val="FFFFFF"/>
                </a:solidFill>
              </a:defRPr>
            </a:lvl2pPr>
            <a:lvl3pPr marL="431800" indent="558800">
              <a:buClrTx/>
              <a:buSzTx/>
              <a:buFontTx/>
              <a:buNone/>
              <a:defRPr b="1">
                <a:solidFill>
                  <a:srgbClr val="FFFFFF"/>
                </a:solidFill>
              </a:defRPr>
            </a:lvl3pPr>
            <a:lvl4pPr marL="431800" indent="1041400">
              <a:buClrTx/>
              <a:buSzTx/>
              <a:buFontTx/>
              <a:buNone/>
              <a:defRPr b="1">
                <a:solidFill>
                  <a:srgbClr val="FFFFFF"/>
                </a:solidFill>
              </a:defRPr>
            </a:lvl4pPr>
            <a:lvl5pPr marL="431800" indent="1498600">
              <a:buClrTx/>
              <a:buSzTx/>
              <a:buFontTx/>
              <a:buNone/>
              <a:defRPr b="1">
                <a:solidFill>
                  <a:srgbClr val="FFFFFF"/>
                </a:solidFill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Текст заголовка"/>
          <p:cNvSpPr txBox="1"/>
          <p:nvPr>
            <p:ph type="title"/>
          </p:nvPr>
        </p:nvSpPr>
        <p:spPr>
          <a:xfrm>
            <a:off x="457200" y="274636"/>
            <a:ext cx="8229600" cy="1143001"/>
          </a:xfrm>
          <a:prstGeom prst="rect">
            <a:avLst/>
          </a:prstGeom>
        </p:spPr>
        <p:txBody>
          <a:bodyPr/>
          <a:lstStyle>
            <a:lvl1pPr algn="ctr">
              <a:defRPr b="0">
                <a:solidFill>
                  <a:srgbClr val="000000"/>
                </a:solidFill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95" name="Уровень текста 1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228600" indent="0">
              <a:spcBef>
                <a:spcPts val="400"/>
              </a:spcBef>
              <a:buClrTx/>
              <a:buSzTx/>
              <a:buFontTx/>
              <a:buNone/>
              <a:defRPr b="1" sz="2400"/>
            </a:lvl1pPr>
            <a:lvl2pPr marL="228600" indent="457200">
              <a:spcBef>
                <a:spcPts val="400"/>
              </a:spcBef>
              <a:buClrTx/>
              <a:buSzTx/>
              <a:buFontTx/>
              <a:buNone/>
              <a:defRPr b="1" sz="2400"/>
            </a:lvl2pPr>
            <a:lvl3pPr marL="228600" indent="914400">
              <a:spcBef>
                <a:spcPts val="400"/>
              </a:spcBef>
              <a:buClrTx/>
              <a:buSzTx/>
              <a:buFontTx/>
              <a:buNone/>
              <a:defRPr b="1" sz="2400"/>
            </a:lvl3pPr>
            <a:lvl4pPr marL="228600" indent="1371600">
              <a:spcBef>
                <a:spcPts val="400"/>
              </a:spcBef>
              <a:buClrTx/>
              <a:buSzTx/>
              <a:buFontTx/>
              <a:buNone/>
              <a:defRPr b="1" sz="2400"/>
            </a:lvl4pPr>
            <a:lvl5pPr marL="228600" indent="1828800">
              <a:spcBef>
                <a:spcPts val="400"/>
              </a:spcBef>
              <a:buClrTx/>
              <a:buSzTx/>
              <a:buFontTx/>
              <a:buNone/>
              <a:defRPr b="1" sz="2400"/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96" name="Google Shape;76;p14"/>
          <p:cNvSpPr txBox="1"/>
          <p:nvPr>
            <p:ph type="body" sz="half" idx="13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400"/>
              </a:spcBef>
              <a:buSzPts val="2400"/>
              <a:defRPr sz="2400"/>
            </a:pPr>
          </a:p>
        </p:txBody>
      </p:sp>
      <p:sp>
        <p:nvSpPr>
          <p:cNvPr id="97" name="Google Shape;77;p14"/>
          <p:cNvSpPr txBox="1"/>
          <p:nvPr>
            <p:ph type="body" sz="quarter" idx="14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228600" indent="0">
              <a:spcBef>
                <a:spcPts val="400"/>
              </a:spcBef>
              <a:buClrTx/>
              <a:buSzTx/>
              <a:buFontTx/>
              <a:buNone/>
              <a:defRPr b="1" sz="2400"/>
            </a:pPr>
          </a:p>
        </p:txBody>
      </p:sp>
      <p:sp>
        <p:nvSpPr>
          <p:cNvPr id="98" name="Google Shape;78;p14"/>
          <p:cNvSpPr txBox="1"/>
          <p:nvPr>
            <p:ph type="body" sz="half" idx="15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400"/>
              </a:spcBef>
              <a:buSzPts val="2400"/>
              <a:defRPr sz="2400"/>
            </a:pPr>
          </a:p>
        </p:txBody>
      </p:sp>
      <p:sp>
        <p:nvSpPr>
          <p:cNvPr id="99" name="Номер слайда"/>
          <p:cNvSpPr txBox="1"/>
          <p:nvPr>
            <p:ph type="sldNum" sz="quarter" idx="2"/>
          </p:nvPr>
        </p:nvSpPr>
        <p:spPr>
          <a:xfrm>
            <a:off x="8428216" y="6404312"/>
            <a:ext cx="258585" cy="269201"/>
          </a:xfrm>
          <a:prstGeom prst="rect">
            <a:avLst/>
          </a:prstGeom>
        </p:spPr>
        <p:txBody>
          <a:bodyPr lIns="45699" tIns="45699" rIns="45699" bIns="45699"/>
          <a:lstStyle>
            <a:lvl1pPr>
              <a:defRPr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Текст заголовка"/>
          <p:cNvSpPr txBox="1"/>
          <p:nvPr>
            <p:ph type="title"/>
          </p:nvPr>
        </p:nvSpPr>
        <p:spPr>
          <a:xfrm>
            <a:off x="457200" y="274636"/>
            <a:ext cx="8229600" cy="1143001"/>
          </a:xfrm>
          <a:prstGeom prst="rect">
            <a:avLst/>
          </a:prstGeom>
        </p:spPr>
        <p:txBody>
          <a:bodyPr/>
          <a:lstStyle>
            <a:lvl1pPr algn="ctr">
              <a:defRPr b="0">
                <a:solidFill>
                  <a:srgbClr val="000000"/>
                </a:solidFill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107" name="Уровень текста 1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 indent="-406400">
              <a:spcBef>
                <a:spcPts val="500"/>
              </a:spcBef>
              <a:buSzPts val="2800"/>
              <a:defRPr sz="2800"/>
            </a:lvl1pPr>
            <a:lvl2pPr marL="977900" indent="-444500">
              <a:spcBef>
                <a:spcPts val="500"/>
              </a:spcBef>
              <a:buSzPts val="2800"/>
              <a:defRPr sz="2800"/>
            </a:lvl2pPr>
            <a:lvl3pPr marL="1513839" indent="-497839">
              <a:spcBef>
                <a:spcPts val="500"/>
              </a:spcBef>
              <a:buSzPts val="2800"/>
              <a:defRPr sz="2800"/>
            </a:lvl3pPr>
            <a:lvl4pPr marL="2019300" indent="-533400">
              <a:spcBef>
                <a:spcPts val="500"/>
              </a:spcBef>
              <a:buSzPts val="2800"/>
              <a:defRPr sz="2800"/>
            </a:lvl4pPr>
            <a:lvl5pPr marL="2476500" indent="-533400">
              <a:spcBef>
                <a:spcPts val="500"/>
              </a:spcBef>
              <a:buSzPts val="2800"/>
              <a:defRPr sz="2800"/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08" name="Google Shape;85;p15"/>
          <p:cNvSpPr txBox="1"/>
          <p:nvPr>
            <p:ph type="body" sz="half" idx="13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indent="-406400">
              <a:spcBef>
                <a:spcPts val="500"/>
              </a:spcBef>
              <a:buSzPts val="2800"/>
              <a:defRPr sz="2800"/>
            </a:pPr>
          </a:p>
        </p:txBody>
      </p:sp>
      <p:sp>
        <p:nvSpPr>
          <p:cNvPr id="109" name="Номер слайда"/>
          <p:cNvSpPr txBox="1"/>
          <p:nvPr>
            <p:ph type="sldNum" sz="quarter" idx="2"/>
          </p:nvPr>
        </p:nvSpPr>
        <p:spPr>
          <a:xfrm>
            <a:off x="8428216" y="6404312"/>
            <a:ext cx="258585" cy="269201"/>
          </a:xfrm>
          <a:prstGeom prst="rect">
            <a:avLst/>
          </a:prstGeom>
        </p:spPr>
        <p:txBody>
          <a:bodyPr lIns="45699" tIns="45699" rIns="45699" bIns="45699"/>
          <a:lstStyle>
            <a:lvl1pPr>
              <a:defRPr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23" name="Уровень текста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26;p5" descr="Google Shape;26;p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2" name="Уровень текста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3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497D"/>
                </a:solidFill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3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Текст заголовка"/>
          <p:cNvSpPr txBox="1"/>
          <p:nvPr>
            <p:ph type="title"/>
          </p:nvPr>
        </p:nvSpPr>
        <p:spPr>
          <a:xfrm rot="5400000">
            <a:off x="4732337" y="2171700"/>
            <a:ext cx="5851526" cy="2057400"/>
          </a:xfrm>
          <a:prstGeom prst="rect">
            <a:avLst/>
          </a:prstGeom>
        </p:spPr>
        <p:txBody>
          <a:bodyPr/>
          <a:lstStyle>
            <a:lvl1pPr algn="ctr">
              <a:defRPr b="0">
                <a:solidFill>
                  <a:srgbClr val="000000"/>
                </a:solidFill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42" name="Уровень текста 1…"/>
          <p:cNvSpPr txBox="1"/>
          <p:nvPr>
            <p:ph type="body" idx="1"/>
          </p:nvPr>
        </p:nvSpPr>
        <p:spPr>
          <a:xfrm rot="5400000">
            <a:off x="541337" y="190501"/>
            <a:ext cx="5851526" cy="6019801"/>
          </a:xfrm>
          <a:prstGeom prst="rect">
            <a:avLst/>
          </a:prstGeom>
        </p:spPr>
        <p:txBody>
          <a:bodyPr/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3" name="Номер слайда"/>
          <p:cNvSpPr txBox="1"/>
          <p:nvPr>
            <p:ph type="sldNum" sz="quarter" idx="2"/>
          </p:nvPr>
        </p:nvSpPr>
        <p:spPr>
          <a:xfrm>
            <a:off x="8428216" y="6404312"/>
            <a:ext cx="258585" cy="269201"/>
          </a:xfrm>
          <a:prstGeom prst="rect">
            <a:avLst/>
          </a:prstGeom>
        </p:spPr>
        <p:txBody>
          <a:bodyPr lIns="45699" tIns="45699" rIns="45699" bIns="45699"/>
          <a:lstStyle>
            <a:lvl1pPr>
              <a:defRPr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Текст заголовка"/>
          <p:cNvSpPr txBox="1"/>
          <p:nvPr>
            <p:ph type="title"/>
          </p:nvPr>
        </p:nvSpPr>
        <p:spPr>
          <a:xfrm>
            <a:off x="457200" y="274636"/>
            <a:ext cx="8229600" cy="1143001"/>
          </a:xfrm>
          <a:prstGeom prst="rect">
            <a:avLst/>
          </a:prstGeom>
        </p:spPr>
        <p:txBody>
          <a:bodyPr/>
          <a:lstStyle>
            <a:lvl1pPr algn="ctr">
              <a:defRPr b="0">
                <a:solidFill>
                  <a:srgbClr val="000000"/>
                </a:solidFill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51" name="Уровень текста 1…"/>
          <p:cNvSpPr txBox="1"/>
          <p:nvPr>
            <p:ph type="body" idx="1"/>
          </p:nvPr>
        </p:nvSpPr>
        <p:spPr>
          <a:xfrm rot="5400000">
            <a:off x="2309018" y="-251619"/>
            <a:ext cx="4525964" cy="8229601"/>
          </a:xfrm>
          <a:prstGeom prst="rect">
            <a:avLst/>
          </a:prstGeom>
        </p:spPr>
        <p:txBody>
          <a:bodyPr/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2" name="Номер слайда"/>
          <p:cNvSpPr txBox="1"/>
          <p:nvPr>
            <p:ph type="sldNum" sz="quarter" idx="2"/>
          </p:nvPr>
        </p:nvSpPr>
        <p:spPr>
          <a:xfrm>
            <a:off x="8428216" y="6404312"/>
            <a:ext cx="258585" cy="269201"/>
          </a:xfrm>
          <a:prstGeom prst="rect">
            <a:avLst/>
          </a:prstGeom>
        </p:spPr>
        <p:txBody>
          <a:bodyPr lIns="45699" tIns="45699" rIns="45699" bIns="45699"/>
          <a:lstStyle>
            <a:lvl1pPr>
              <a:defRPr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Текст заголовка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>
                <a:solidFill>
                  <a:srgbClr val="000000"/>
                </a:solidFill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60" name="Google Shape;52;p10"/>
          <p:cNvSpPr/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1" name="Уровень текста 1…"/>
          <p:cNvSpPr txBox="1"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228600" indent="0">
              <a:spcBef>
                <a:spcPts val="200"/>
              </a:spcBef>
              <a:buClrTx/>
              <a:buSzTx/>
              <a:buFontTx/>
              <a:buNone/>
              <a:defRPr sz="1400"/>
            </a:lvl1pPr>
            <a:lvl2pPr marL="228600" indent="457200">
              <a:spcBef>
                <a:spcPts val="200"/>
              </a:spcBef>
              <a:buClrTx/>
              <a:buSzTx/>
              <a:buFontTx/>
              <a:buNone/>
              <a:defRPr sz="1400"/>
            </a:lvl2pPr>
            <a:lvl3pPr marL="228600" indent="914400">
              <a:spcBef>
                <a:spcPts val="200"/>
              </a:spcBef>
              <a:buClrTx/>
              <a:buSzTx/>
              <a:buFontTx/>
              <a:buNone/>
              <a:defRPr sz="1400"/>
            </a:lvl3pPr>
            <a:lvl4pPr marL="228600" indent="1371600">
              <a:spcBef>
                <a:spcPts val="200"/>
              </a:spcBef>
              <a:buClrTx/>
              <a:buSzTx/>
              <a:buFontTx/>
              <a:buNone/>
              <a:defRPr sz="1400"/>
            </a:lvl4pPr>
            <a:lvl5pPr marL="228600" indent="1828800">
              <a:spcBef>
                <a:spcPts val="200"/>
              </a:spcBef>
              <a:buClrTx/>
              <a:buSzTx/>
              <a:buFontTx/>
              <a:buNone/>
              <a:defRPr sz="1400"/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62" name="Номер слайда"/>
          <p:cNvSpPr txBox="1"/>
          <p:nvPr>
            <p:ph type="sldNum" sz="quarter" idx="2"/>
          </p:nvPr>
        </p:nvSpPr>
        <p:spPr>
          <a:xfrm>
            <a:off x="8428216" y="6404312"/>
            <a:ext cx="258585" cy="269201"/>
          </a:xfrm>
          <a:prstGeom prst="rect">
            <a:avLst/>
          </a:prstGeom>
        </p:spPr>
        <p:txBody>
          <a:bodyPr lIns="45699" tIns="45699" rIns="45699" bIns="45699"/>
          <a:lstStyle>
            <a:lvl1pPr>
              <a:defRPr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Текст заголовка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>
              <a:defRPr sz="2000">
                <a:solidFill>
                  <a:srgbClr val="000000"/>
                </a:solidFill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70" name="Уровень текста 1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1" name="Google Shape;60;p11"/>
          <p:cNvSpPr txBox="1"/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228600" indent="0">
              <a:spcBef>
                <a:spcPts val="200"/>
              </a:spcBef>
              <a:buClrTx/>
              <a:buSzTx/>
              <a:buFontTx/>
              <a:buNone/>
              <a:defRPr sz="1400"/>
            </a:pPr>
          </a:p>
        </p:txBody>
      </p:sp>
      <p:sp>
        <p:nvSpPr>
          <p:cNvPr id="72" name="Номер слайда"/>
          <p:cNvSpPr txBox="1"/>
          <p:nvPr>
            <p:ph type="sldNum" sz="quarter" idx="2"/>
          </p:nvPr>
        </p:nvSpPr>
        <p:spPr>
          <a:xfrm>
            <a:off x="8428216" y="6404312"/>
            <a:ext cx="258585" cy="269201"/>
          </a:xfrm>
          <a:prstGeom prst="rect">
            <a:avLst/>
          </a:prstGeom>
        </p:spPr>
        <p:txBody>
          <a:bodyPr lIns="45699" tIns="45699" rIns="45699" bIns="45699"/>
          <a:lstStyle>
            <a:lvl1pPr>
              <a:defRPr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Номер слайда"/>
          <p:cNvSpPr txBox="1"/>
          <p:nvPr>
            <p:ph type="sldNum" sz="quarter" idx="2"/>
          </p:nvPr>
        </p:nvSpPr>
        <p:spPr>
          <a:xfrm>
            <a:off x="8428216" y="6404312"/>
            <a:ext cx="258585" cy="269201"/>
          </a:xfrm>
          <a:prstGeom prst="rect">
            <a:avLst/>
          </a:prstGeom>
        </p:spPr>
        <p:txBody>
          <a:bodyPr lIns="45699" tIns="45699" rIns="45699" bIns="45699"/>
          <a:lstStyle>
            <a:lvl1pPr>
              <a:defRPr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Текст заголовка"/>
          <p:cNvSpPr txBox="1"/>
          <p:nvPr>
            <p:ph type="title"/>
          </p:nvPr>
        </p:nvSpPr>
        <p:spPr>
          <a:xfrm>
            <a:off x="457200" y="274636"/>
            <a:ext cx="8229600" cy="1143001"/>
          </a:xfrm>
          <a:prstGeom prst="rect">
            <a:avLst/>
          </a:prstGeom>
        </p:spPr>
        <p:txBody>
          <a:bodyPr/>
          <a:lstStyle>
            <a:lvl1pPr algn="ctr">
              <a:defRPr b="0">
                <a:solidFill>
                  <a:srgbClr val="000000"/>
                </a:solidFill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87" name="Номер слайда"/>
          <p:cNvSpPr txBox="1"/>
          <p:nvPr>
            <p:ph type="sldNum" sz="quarter" idx="2"/>
          </p:nvPr>
        </p:nvSpPr>
        <p:spPr>
          <a:xfrm>
            <a:off x="8428216" y="6404312"/>
            <a:ext cx="258585" cy="269201"/>
          </a:xfrm>
          <a:prstGeom prst="rect">
            <a:avLst/>
          </a:prstGeom>
        </p:spPr>
        <p:txBody>
          <a:bodyPr lIns="45699" tIns="45699" rIns="45699" bIns="45699"/>
          <a:lstStyle>
            <a:lvl1pPr>
              <a:defRPr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9;p3" descr="Google Shape;19;p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Текст заголовка"/>
          <p:cNvSpPr txBox="1"/>
          <p:nvPr>
            <p:ph type="title"/>
          </p:nvPr>
        </p:nvSpPr>
        <p:spPr>
          <a:xfrm>
            <a:off x="1043608" y="188639"/>
            <a:ext cx="7643193" cy="6340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 anchor="ctr">
            <a:normAutofit fontScale="100000" lnSpcReduction="0"/>
          </a:bodyPr>
          <a:lstStyle/>
          <a:p>
            <a:pPr/>
            <a:r>
              <a:t>Текст заголовка</a:t>
            </a:r>
          </a:p>
        </p:txBody>
      </p:sp>
      <p:sp>
        <p:nvSpPr>
          <p:cNvPr id="4" name="Уровень текста 1…"/>
          <p:cNvSpPr txBox="1"/>
          <p:nvPr>
            <p:ph type="body" idx="1"/>
          </p:nvPr>
        </p:nvSpPr>
        <p:spPr>
          <a:xfrm>
            <a:off x="1043608" y="1052736"/>
            <a:ext cx="7643193" cy="5073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" name="Номер слайда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457200" marR="0" indent="-4318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32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972457" marR="0" indent="-464457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32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498600" marR="0" indent="-5080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32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2042160" marR="0" indent="-56896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32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499360" marR="0" indent="-56896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32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956560" marR="0" indent="-56896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32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413759" marR="0" indent="-56895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32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870959" marR="0" indent="-56895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32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328159" marR="0" indent="-56895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32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4.jpe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9.pn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05;p18"/>
          <p:cNvSpPr txBox="1"/>
          <p:nvPr/>
        </p:nvSpPr>
        <p:spPr>
          <a:xfrm>
            <a:off x="1042987" y="148768"/>
            <a:ext cx="7643811" cy="71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 anchor="ctr">
            <a:spAutoFit/>
          </a:bodyPr>
          <a:lstStyle>
            <a:lvl1pPr>
              <a:lnSpc>
                <a:spcPct val="80000"/>
              </a:lnSpc>
              <a:defRPr b="1" sz="4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Набор (ввод) текста</a:t>
            </a:r>
          </a:p>
        </p:txBody>
      </p:sp>
      <p:sp>
        <p:nvSpPr>
          <p:cNvPr id="119" name="Google Shape;106;p18"/>
          <p:cNvSpPr txBox="1"/>
          <p:nvPr/>
        </p:nvSpPr>
        <p:spPr>
          <a:xfrm>
            <a:off x="1042987" y="765175"/>
            <a:ext cx="7921626" cy="77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 indent="182562">
              <a:defRPr sz="2200">
                <a:latin typeface="Calibri"/>
                <a:ea typeface="Calibri"/>
                <a:cs typeface="Calibri"/>
                <a:sym typeface="Calibri"/>
              </a:defRPr>
            </a:pPr>
            <a:r>
              <a:t>Подготовка документа на компьютере состоит из таких этапов, как </a:t>
            </a:r>
            <a:r>
              <a:rPr b="1"/>
              <a:t>набор</a:t>
            </a:r>
            <a:r>
              <a:t>, </a:t>
            </a:r>
            <a:r>
              <a:rPr b="1"/>
              <a:t>редактирование</a:t>
            </a:r>
            <a:r>
              <a:t> и </a:t>
            </a:r>
            <a:r>
              <a:rPr b="1"/>
              <a:t>форматирование</a:t>
            </a:r>
            <a:r>
              <a:t>.</a:t>
            </a:r>
          </a:p>
        </p:txBody>
      </p:sp>
      <p:sp>
        <p:nvSpPr>
          <p:cNvPr id="120" name="Google Shape;107;p18"/>
          <p:cNvSpPr txBox="1"/>
          <p:nvPr/>
        </p:nvSpPr>
        <p:spPr>
          <a:xfrm>
            <a:off x="1116012" y="1484312"/>
            <a:ext cx="7848601" cy="1120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 indent="84136">
              <a:defRPr b="1" sz="2200">
                <a:latin typeface="Calibri"/>
                <a:ea typeface="Calibri"/>
                <a:cs typeface="Calibri"/>
                <a:sym typeface="Calibri"/>
              </a:defRPr>
            </a:pPr>
            <a:r>
              <a:t>Набор (ввод)</a:t>
            </a:r>
            <a:r>
              <a:rPr b="0"/>
              <a:t> текста осуществляется с помощью клавиатуры. Навык квалифицированного клавиатурного письма сегодня считается социальным, общекультурным.</a:t>
            </a:r>
          </a:p>
        </p:txBody>
      </p:sp>
      <p:sp>
        <p:nvSpPr>
          <p:cNvPr id="121" name="Google Shape;108;p18"/>
          <p:cNvSpPr txBox="1"/>
          <p:nvPr/>
        </p:nvSpPr>
        <p:spPr>
          <a:xfrm>
            <a:off x="1187450" y="2636836"/>
            <a:ext cx="7559675" cy="77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indent="84136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Расположение букв на клавиатуре выполнено с учётом принципа «наибольшей повторяемости».</a:t>
            </a:r>
          </a:p>
        </p:txBody>
      </p:sp>
      <p:sp>
        <p:nvSpPr>
          <p:cNvPr id="122" name="Google Shape;109;p18"/>
          <p:cNvSpPr txBox="1"/>
          <p:nvPr/>
        </p:nvSpPr>
        <p:spPr>
          <a:xfrm>
            <a:off x="1187450" y="6092825"/>
            <a:ext cx="7559675" cy="396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indent="84136" algn="ctr">
              <a:defRPr sz="2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Зоны ответственности пальцев на клавиатуре</a:t>
            </a:r>
          </a:p>
        </p:txBody>
      </p:sp>
      <p:pic>
        <p:nvPicPr>
          <p:cNvPr id="123" name="Google Shape;110;p18" descr="Google Shape;110;p1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27311" y="3429000"/>
            <a:ext cx="4246564" cy="268605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254;p27"/>
          <p:cNvSpPr txBox="1"/>
          <p:nvPr/>
        </p:nvSpPr>
        <p:spPr>
          <a:xfrm>
            <a:off x="250825" y="908050"/>
            <a:ext cx="8713787" cy="5222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 indent="182562">
              <a:defRPr b="1" i="1" sz="2300">
                <a:latin typeface="Calibri"/>
                <a:ea typeface="Calibri"/>
                <a:cs typeface="Calibri"/>
                <a:sym typeface="Calibri"/>
              </a:defRPr>
            </a:pPr>
            <a:r>
              <a:t>Набор (ввод)</a:t>
            </a:r>
            <a:r>
              <a:rPr b="0" i="0"/>
              <a:t> текста, как правило, осуществляется с помощью клавиатуры. Навык квалифицированного клавиатурного письма сегодня считается социальным, общекультурным. Изучить расположение букв на клавиатуре и освоить навыки ввода текста проще всего в процессе работы с </a:t>
            </a:r>
            <a:r>
              <a:t>клавиатурным тренажёром</a:t>
            </a:r>
            <a:r>
              <a:rPr b="0" i="0"/>
              <a:t>.</a:t>
            </a:r>
            <a:endParaRPr b="0" i="0"/>
          </a:p>
          <a:p>
            <a:pPr indent="182562">
              <a:spcBef>
                <a:spcPts val="600"/>
              </a:spcBef>
              <a:defRPr sz="2300">
                <a:latin typeface="Calibri"/>
                <a:ea typeface="Calibri"/>
                <a:cs typeface="Calibri"/>
                <a:sym typeface="Calibri"/>
              </a:defRPr>
            </a:pPr>
            <a:r>
              <a:t>При </a:t>
            </a:r>
            <a:r>
              <a:rPr b="1" i="1"/>
              <a:t>редактировании (правке)</a:t>
            </a:r>
            <a:r>
              <a:t> текста его просматривают, чтобы убедиться, что всё правильно, исправляют обнаруженные ошибки и вносят необходимые изменения. При редактировании можно работать не только с отдельными символами, но и с целыми фрагментами текста: удалять, вырезать, копировать в буфер обмена и вставлять в нужное место один или несколько раз.</a:t>
            </a:r>
          </a:p>
          <a:p>
            <a:pPr indent="182562">
              <a:spcBef>
                <a:spcPts val="600"/>
              </a:spcBef>
              <a:defRPr sz="2300">
                <a:latin typeface="Calibri"/>
                <a:ea typeface="Calibri"/>
                <a:cs typeface="Calibri"/>
                <a:sym typeface="Calibri"/>
              </a:defRPr>
            </a:pPr>
            <a:r>
              <a:t>В современных текстовых процессорах реализованы </a:t>
            </a:r>
            <a:r>
              <a:rPr b="1" i="1"/>
              <a:t>функции проверки правописания, поиска</a:t>
            </a:r>
            <a:r>
              <a:t> заданного </a:t>
            </a:r>
            <a:r>
              <a:rPr b="1" i="1"/>
              <a:t>фрагмента</a:t>
            </a:r>
            <a:r>
              <a:t> текста и замены его другим фрагментом.</a:t>
            </a:r>
          </a:p>
        </p:txBody>
      </p:sp>
      <p:sp>
        <p:nvSpPr>
          <p:cNvPr id="439" name="Google Shape;255;p27"/>
          <p:cNvSpPr txBox="1"/>
          <p:nvPr/>
        </p:nvSpPr>
        <p:spPr>
          <a:xfrm>
            <a:off x="1042987" y="148768"/>
            <a:ext cx="7643811" cy="71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 anchor="ctr">
            <a:spAutoFit/>
          </a:bodyPr>
          <a:lstStyle>
            <a:lvl1pPr>
              <a:defRPr b="1"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Самое главное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260;p28"/>
          <p:cNvSpPr txBox="1"/>
          <p:nvPr/>
        </p:nvSpPr>
        <p:spPr>
          <a:xfrm>
            <a:off x="1042987" y="148768"/>
            <a:ext cx="7643811" cy="71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 anchor="ctr">
            <a:spAutoFit/>
          </a:bodyPr>
          <a:lstStyle>
            <a:lvl1pPr>
              <a:defRPr b="1" sz="4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Вопросы и задания</a:t>
            </a:r>
          </a:p>
        </p:txBody>
      </p:sp>
      <p:sp>
        <p:nvSpPr>
          <p:cNvPr id="442" name="Google Shape;261;p28"/>
          <p:cNvSpPr txBox="1"/>
          <p:nvPr/>
        </p:nvSpPr>
        <p:spPr>
          <a:xfrm>
            <a:off x="1042987" y="1644650"/>
            <a:ext cx="7777161" cy="146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b="1" sz="2200">
                <a:latin typeface="Calibri"/>
                <a:ea typeface="Calibri"/>
                <a:cs typeface="Calibri"/>
                <a:sym typeface="Calibri"/>
              </a:defRPr>
            </a:pPr>
            <a:r>
              <a:t>1. </a:t>
            </a:r>
            <a:r>
              <a:rPr b="0"/>
              <a:t>Как вы понимаете высказывание о том, что «навык квалифицированного клавиатурного письма сегодня считается социальным, общекультурным»?  Нужен ли этот навык лично вам?</a:t>
            </a:r>
          </a:p>
        </p:txBody>
      </p:sp>
      <p:sp>
        <p:nvSpPr>
          <p:cNvPr id="443" name="Google Shape;262;p28"/>
          <p:cNvSpPr txBox="1"/>
          <p:nvPr/>
        </p:nvSpPr>
        <p:spPr>
          <a:xfrm>
            <a:off x="1042987" y="3041650"/>
            <a:ext cx="7777161" cy="77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b="1" sz="2200">
                <a:latin typeface="Calibri"/>
                <a:ea typeface="Calibri"/>
                <a:cs typeface="Calibri"/>
                <a:sym typeface="Calibri"/>
              </a:defRPr>
            </a:pPr>
            <a:r>
              <a:t>2. </a:t>
            </a:r>
            <a:r>
              <a:rPr b="0"/>
              <a:t>По какому принципу расположены на клавиатуре русские буквы?</a:t>
            </a:r>
          </a:p>
        </p:txBody>
      </p:sp>
      <p:sp>
        <p:nvSpPr>
          <p:cNvPr id="444" name="Google Shape;263;p28"/>
          <p:cNvSpPr txBox="1"/>
          <p:nvPr/>
        </p:nvSpPr>
        <p:spPr>
          <a:xfrm>
            <a:off x="1042987" y="3784600"/>
            <a:ext cx="7777161" cy="1120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b="1" sz="2200">
                <a:latin typeface="Calibri"/>
                <a:ea typeface="Calibri"/>
                <a:cs typeface="Calibri"/>
                <a:sym typeface="Calibri"/>
              </a:defRPr>
            </a:pPr>
            <a:r>
              <a:t>3. </a:t>
            </a:r>
            <a:r>
              <a:rPr b="0"/>
              <a:t>Перечислите основные рекомендации, которых следует придерживаться при работе на клавиатуре.</a:t>
            </a:r>
            <a:endParaRPr b="0"/>
          </a:p>
          <a:p>
            <a:pPr>
              <a:defRPr sz="2200">
                <a:latin typeface="Calibri"/>
                <a:ea typeface="Calibri"/>
                <a:cs typeface="Calibri"/>
                <a:sym typeface="Calibri"/>
              </a:defRPr>
            </a:pPr>
            <a:r>
              <a:t> </a:t>
            </a:r>
          </a:p>
        </p:txBody>
      </p:sp>
      <p:sp>
        <p:nvSpPr>
          <p:cNvPr id="445" name="Google Shape;264;p28"/>
          <p:cNvSpPr txBox="1"/>
          <p:nvPr/>
        </p:nvSpPr>
        <p:spPr>
          <a:xfrm>
            <a:off x="1042987" y="4532312"/>
            <a:ext cx="7777161" cy="77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b="1" sz="2200">
                <a:latin typeface="Calibri"/>
                <a:ea typeface="Calibri"/>
                <a:cs typeface="Calibri"/>
                <a:sym typeface="Calibri"/>
              </a:defRPr>
            </a:pPr>
            <a:r>
              <a:t>4. </a:t>
            </a:r>
            <a:r>
              <a:rPr b="0"/>
              <a:t>Каких правил следует придерживаться при клавиатурном письме?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100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1000"/>
                                        <p:tgtEl>
                                          <p:spTgt spid="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1000"/>
                                        <p:tgtEl>
                                          <p:spTgt spid="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42" grpId="1"/>
      <p:bldP build="whole" bldLvl="1" animBg="1" rev="0" advAuto="0" spid="444" grpId="3"/>
      <p:bldP build="whole" bldLvl="1" animBg="1" rev="0" advAuto="0" spid="443" grpId="2"/>
      <p:bldP build="whole" bldLvl="1" animBg="1" rev="0" advAuto="0" spid="445" grpId="4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269;p29"/>
          <p:cNvSpPr txBox="1"/>
          <p:nvPr/>
        </p:nvSpPr>
        <p:spPr>
          <a:xfrm>
            <a:off x="1042987" y="148768"/>
            <a:ext cx="7643811" cy="71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 anchor="ctr">
            <a:spAutoFit/>
          </a:bodyPr>
          <a:lstStyle>
            <a:lvl1pPr>
              <a:defRPr b="1" sz="4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Вопросы и задания</a:t>
            </a:r>
          </a:p>
        </p:txBody>
      </p:sp>
      <p:sp>
        <p:nvSpPr>
          <p:cNvPr id="448" name="Google Shape;270;p29"/>
          <p:cNvSpPr txBox="1"/>
          <p:nvPr/>
        </p:nvSpPr>
        <p:spPr>
          <a:xfrm>
            <a:off x="1042987" y="3884612"/>
            <a:ext cx="7777161" cy="434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b="1" sz="2200">
                <a:latin typeface="Calibri"/>
                <a:ea typeface="Calibri"/>
                <a:cs typeface="Calibri"/>
                <a:sym typeface="Calibri"/>
              </a:defRPr>
            </a:pPr>
            <a:r>
              <a:t>6. </a:t>
            </a:r>
            <a:r>
              <a:rPr b="0"/>
              <a:t>Как можно переместить курсор к обнаруженной ошибке?</a:t>
            </a:r>
          </a:p>
        </p:txBody>
      </p:sp>
      <p:sp>
        <p:nvSpPr>
          <p:cNvPr id="449" name="Google Shape;271;p29"/>
          <p:cNvSpPr txBox="1"/>
          <p:nvPr/>
        </p:nvSpPr>
        <p:spPr>
          <a:xfrm>
            <a:off x="1042987" y="4387850"/>
            <a:ext cx="7777161" cy="434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b="1" sz="2200">
                <a:latin typeface="Calibri"/>
                <a:ea typeface="Calibri"/>
                <a:cs typeface="Calibri"/>
                <a:sym typeface="Calibri"/>
              </a:defRPr>
            </a:pPr>
            <a:r>
              <a:t>7. </a:t>
            </a:r>
            <a:r>
              <a:rPr b="0"/>
              <a:t>Что может рассматриваться в качестве фрагмента текста?</a:t>
            </a:r>
          </a:p>
        </p:txBody>
      </p:sp>
      <p:sp>
        <p:nvSpPr>
          <p:cNvPr id="450" name="Google Shape;272;p29"/>
          <p:cNvSpPr txBox="1"/>
          <p:nvPr/>
        </p:nvSpPr>
        <p:spPr>
          <a:xfrm>
            <a:off x="1042987" y="4891087"/>
            <a:ext cx="7777161" cy="77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b="1" sz="2200">
                <a:latin typeface="Calibri"/>
                <a:ea typeface="Calibri"/>
                <a:cs typeface="Calibri"/>
                <a:sym typeface="Calibri"/>
              </a:defRPr>
            </a:pPr>
            <a:r>
              <a:t>8. </a:t>
            </a:r>
            <a:r>
              <a:rPr b="0"/>
              <a:t>Сколько раз можно вставить в текст один и тот же фрагмент из буфера обмена? </a:t>
            </a:r>
          </a:p>
        </p:txBody>
      </p:sp>
      <p:sp>
        <p:nvSpPr>
          <p:cNvPr id="451" name="Google Shape;273;p29"/>
          <p:cNvSpPr txBox="1"/>
          <p:nvPr/>
        </p:nvSpPr>
        <p:spPr>
          <a:xfrm>
            <a:off x="1042987" y="1484312"/>
            <a:ext cx="7777161" cy="230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b="1" sz="2200">
                <a:latin typeface="Calibri"/>
                <a:ea typeface="Calibri"/>
                <a:cs typeface="Calibri"/>
                <a:sym typeface="Calibri"/>
              </a:defRPr>
            </a:pPr>
            <a:r>
              <a:t>5. </a:t>
            </a:r>
            <a:r>
              <a:rPr b="0"/>
              <a:t>В каком из перечисленных ниже предложений правильно расставлены пробелы между словами и знаками препинания?</a:t>
            </a:r>
            <a:endParaRPr b="0"/>
          </a:p>
          <a:p>
            <a:pPr>
              <a:spcBef>
                <a:spcPts val="600"/>
              </a:spcBef>
              <a:defRPr sz="2000">
                <a:latin typeface="Calibri"/>
                <a:ea typeface="Calibri"/>
                <a:cs typeface="Calibri"/>
                <a:sym typeface="Calibri"/>
              </a:defRPr>
            </a:pPr>
            <a:r>
              <a:t>1) Синица на море пустилась :она хвалилась, что хочет море сжечь.</a:t>
            </a:r>
          </a:p>
          <a:p>
            <a:pPr>
              <a:spcBef>
                <a:spcPts val="600"/>
              </a:spcBef>
              <a:defRPr sz="2000">
                <a:latin typeface="Calibri"/>
                <a:ea typeface="Calibri"/>
                <a:cs typeface="Calibri"/>
                <a:sym typeface="Calibri"/>
              </a:defRPr>
            </a:pPr>
            <a:r>
              <a:t>2) Синица на море пустилась:она хвалилась, что хочет море сжечь.</a:t>
            </a:r>
          </a:p>
          <a:p>
            <a:pPr>
              <a:spcBef>
                <a:spcPts val="600"/>
              </a:spcBef>
              <a:defRPr sz="2000">
                <a:latin typeface="Calibri"/>
                <a:ea typeface="Calibri"/>
                <a:cs typeface="Calibri"/>
                <a:sym typeface="Calibri"/>
              </a:defRPr>
            </a:pPr>
            <a:r>
              <a:t>3) Синица на море пустилась: она хвалилась, что хочет море сжечь.</a:t>
            </a:r>
          </a:p>
          <a:p>
            <a:pPr>
              <a:spcBef>
                <a:spcPts val="600"/>
              </a:spcBef>
              <a:defRPr sz="2000">
                <a:latin typeface="Calibri"/>
                <a:ea typeface="Calibri"/>
                <a:cs typeface="Calibri"/>
                <a:sym typeface="Calibri"/>
              </a:defRPr>
            </a:pPr>
            <a:r>
              <a:t>4) Синица на море пустилась : она хвалилась, что хочет море сжечь.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10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10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10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49" grpId="3"/>
      <p:bldP build="whole" bldLvl="1" animBg="1" rev="0" advAuto="0" spid="448" grpId="2"/>
      <p:bldP build="whole" bldLvl="1" animBg="1" rev="0" advAuto="0" spid="450" grpId="4"/>
      <p:bldP build="whole" bldLvl="1" animBg="1" rev="0" advAuto="0" spid="451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278;p30"/>
          <p:cNvSpPr txBox="1"/>
          <p:nvPr/>
        </p:nvSpPr>
        <p:spPr>
          <a:xfrm>
            <a:off x="1042987" y="148768"/>
            <a:ext cx="7643811" cy="71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 anchor="ctr">
            <a:spAutoFit/>
          </a:bodyPr>
          <a:lstStyle>
            <a:lvl1pPr>
              <a:defRPr b="1" sz="4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Вопросы и задания</a:t>
            </a:r>
          </a:p>
        </p:txBody>
      </p:sp>
      <p:sp>
        <p:nvSpPr>
          <p:cNvPr id="454" name="Google Shape;279;p30"/>
          <p:cNvSpPr txBox="1"/>
          <p:nvPr/>
        </p:nvSpPr>
        <p:spPr>
          <a:xfrm>
            <a:off x="1042987" y="1125537"/>
            <a:ext cx="7777161" cy="1145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b="1" sz="2200">
                <a:latin typeface="Calibri"/>
                <a:ea typeface="Calibri"/>
                <a:cs typeface="Calibri"/>
                <a:sym typeface="Calibri"/>
              </a:defRPr>
            </a:pPr>
            <a:r>
              <a:t>9 (№ 181). </a:t>
            </a:r>
            <a:r>
              <a:rPr b="0"/>
              <a:t>Выберите (отметьте галочкой) действия, которые могут быть выполнены в текстовом процессоре в режиме работы с файлами:</a:t>
            </a:r>
            <a:r>
              <a:rPr b="0" sz="2400"/>
              <a:t> </a:t>
            </a:r>
          </a:p>
        </p:txBody>
      </p:sp>
      <p:pic>
        <p:nvPicPr>
          <p:cNvPr id="455" name="Google Shape;280;p30" descr="Google Shape;280;p3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490786" y="2346325"/>
            <a:ext cx="4384676" cy="41783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54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285;p31"/>
          <p:cNvSpPr txBox="1"/>
          <p:nvPr/>
        </p:nvSpPr>
        <p:spPr>
          <a:xfrm>
            <a:off x="1042987" y="148768"/>
            <a:ext cx="7643811" cy="71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 anchor="ctr">
            <a:spAutoFit/>
          </a:bodyPr>
          <a:lstStyle>
            <a:lvl1pPr>
              <a:defRPr b="1" sz="4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Вопросы и задания</a:t>
            </a:r>
          </a:p>
        </p:txBody>
      </p:sp>
      <p:sp>
        <p:nvSpPr>
          <p:cNvPr id="458" name="Google Shape;286;p31"/>
          <p:cNvSpPr txBox="1"/>
          <p:nvPr/>
        </p:nvSpPr>
        <p:spPr>
          <a:xfrm>
            <a:off x="1042987" y="1268412"/>
            <a:ext cx="7777161" cy="77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b="1" sz="2200">
                <a:latin typeface="Calibri"/>
                <a:ea typeface="Calibri"/>
                <a:cs typeface="Calibri"/>
                <a:sym typeface="Calibri"/>
              </a:defRPr>
            </a:pPr>
            <a:r>
              <a:t>10 (№182). </a:t>
            </a:r>
            <a:r>
              <a:rPr b="0"/>
              <a:t>Установите соответствие между пиктограммами и обозначенными ими действиями:</a:t>
            </a:r>
          </a:p>
        </p:txBody>
      </p:sp>
      <p:grpSp>
        <p:nvGrpSpPr>
          <p:cNvPr id="461" name="Google Shape;287;p31"/>
          <p:cNvGrpSpPr/>
          <p:nvPr/>
        </p:nvGrpSpPr>
        <p:grpSpPr>
          <a:xfrm>
            <a:off x="5003800" y="2258555"/>
            <a:ext cx="3095625" cy="396201"/>
            <a:chOff x="0" y="0"/>
            <a:chExt cx="3095625" cy="396199"/>
          </a:xfrm>
        </p:grpSpPr>
        <p:sp>
          <p:nvSpPr>
            <p:cNvPr id="459" name="Прямоугольник"/>
            <p:cNvSpPr/>
            <p:nvPr/>
          </p:nvSpPr>
          <p:spPr>
            <a:xfrm>
              <a:off x="0" y="17918"/>
              <a:ext cx="3095625" cy="360364"/>
            </a:xfrm>
            <a:prstGeom prst="rect">
              <a:avLst/>
            </a:prstGeom>
            <a:noFill/>
            <a:ln w="381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460" name="Открыть"/>
            <p:cNvSpPr txBox="1"/>
            <p:nvPr/>
          </p:nvSpPr>
          <p:spPr>
            <a:xfrm>
              <a:off x="0" y="0"/>
              <a:ext cx="3095625" cy="396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/>
            <a:p>
              <a:pPr algn="ctr">
                <a:defRPr sz="2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Открыть</a:t>
              </a:r>
              <a:r>
                <a:rPr sz="1800"/>
                <a:t> </a:t>
              </a:r>
            </a:p>
          </p:txBody>
        </p:sp>
      </p:grpSp>
      <p:grpSp>
        <p:nvGrpSpPr>
          <p:cNvPr id="464" name="Google Shape;288;p31"/>
          <p:cNvGrpSpPr/>
          <p:nvPr/>
        </p:nvGrpSpPr>
        <p:grpSpPr>
          <a:xfrm>
            <a:off x="5003800" y="2834817"/>
            <a:ext cx="3095625" cy="396201"/>
            <a:chOff x="0" y="0"/>
            <a:chExt cx="3095625" cy="396199"/>
          </a:xfrm>
        </p:grpSpPr>
        <p:sp>
          <p:nvSpPr>
            <p:cNvPr id="462" name="Прямоугольник"/>
            <p:cNvSpPr/>
            <p:nvPr/>
          </p:nvSpPr>
          <p:spPr>
            <a:xfrm>
              <a:off x="0" y="17918"/>
              <a:ext cx="3095625" cy="360364"/>
            </a:xfrm>
            <a:prstGeom prst="rect">
              <a:avLst/>
            </a:prstGeom>
            <a:noFill/>
            <a:ln w="381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463" name="Создать"/>
            <p:cNvSpPr txBox="1"/>
            <p:nvPr/>
          </p:nvSpPr>
          <p:spPr>
            <a:xfrm>
              <a:off x="0" y="0"/>
              <a:ext cx="3095625" cy="396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Создать</a:t>
              </a:r>
            </a:p>
          </p:txBody>
        </p:sp>
      </p:grpSp>
      <p:grpSp>
        <p:nvGrpSpPr>
          <p:cNvPr id="467" name="Google Shape;289;p31"/>
          <p:cNvGrpSpPr/>
          <p:nvPr/>
        </p:nvGrpSpPr>
        <p:grpSpPr>
          <a:xfrm>
            <a:off x="5003800" y="3411080"/>
            <a:ext cx="3095625" cy="396201"/>
            <a:chOff x="0" y="0"/>
            <a:chExt cx="3095625" cy="396199"/>
          </a:xfrm>
        </p:grpSpPr>
        <p:sp>
          <p:nvSpPr>
            <p:cNvPr id="465" name="Прямоугольник"/>
            <p:cNvSpPr/>
            <p:nvPr/>
          </p:nvSpPr>
          <p:spPr>
            <a:xfrm>
              <a:off x="0" y="17918"/>
              <a:ext cx="3095625" cy="360364"/>
            </a:xfrm>
            <a:prstGeom prst="rect">
              <a:avLst/>
            </a:prstGeom>
            <a:noFill/>
            <a:ln w="381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466" name="Сохранить"/>
            <p:cNvSpPr txBox="1"/>
            <p:nvPr/>
          </p:nvSpPr>
          <p:spPr>
            <a:xfrm>
              <a:off x="0" y="0"/>
              <a:ext cx="3095625" cy="396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/>
            <a:p>
              <a:pPr algn="ctr">
                <a:defRPr sz="2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Сохранить</a:t>
              </a:r>
              <a:r>
                <a:rPr sz="1800"/>
                <a:t> </a:t>
              </a:r>
            </a:p>
          </p:txBody>
        </p:sp>
      </p:grpSp>
      <p:grpSp>
        <p:nvGrpSpPr>
          <p:cNvPr id="470" name="Google Shape;290;p31"/>
          <p:cNvGrpSpPr/>
          <p:nvPr/>
        </p:nvGrpSpPr>
        <p:grpSpPr>
          <a:xfrm>
            <a:off x="5003800" y="3987343"/>
            <a:ext cx="3095625" cy="396201"/>
            <a:chOff x="0" y="0"/>
            <a:chExt cx="3095625" cy="396199"/>
          </a:xfrm>
        </p:grpSpPr>
        <p:sp>
          <p:nvSpPr>
            <p:cNvPr id="468" name="Прямоугольник"/>
            <p:cNvSpPr/>
            <p:nvPr/>
          </p:nvSpPr>
          <p:spPr>
            <a:xfrm>
              <a:off x="0" y="17918"/>
              <a:ext cx="3095625" cy="360364"/>
            </a:xfrm>
            <a:prstGeom prst="rect">
              <a:avLst/>
            </a:prstGeom>
            <a:noFill/>
            <a:ln w="381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469" name="Печать"/>
            <p:cNvSpPr txBox="1"/>
            <p:nvPr/>
          </p:nvSpPr>
          <p:spPr>
            <a:xfrm>
              <a:off x="0" y="0"/>
              <a:ext cx="3095625" cy="396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/>
            <a:p>
              <a:pPr algn="ctr">
                <a:defRPr sz="2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Печать</a:t>
              </a:r>
              <a:r>
                <a:rPr sz="1800"/>
                <a:t> </a:t>
              </a:r>
            </a:p>
          </p:txBody>
        </p:sp>
      </p:grpSp>
      <p:grpSp>
        <p:nvGrpSpPr>
          <p:cNvPr id="473" name="Google Shape;291;p31"/>
          <p:cNvGrpSpPr/>
          <p:nvPr/>
        </p:nvGrpSpPr>
        <p:grpSpPr>
          <a:xfrm>
            <a:off x="5003800" y="4562018"/>
            <a:ext cx="3095625" cy="396201"/>
            <a:chOff x="0" y="0"/>
            <a:chExt cx="3095625" cy="396199"/>
          </a:xfrm>
        </p:grpSpPr>
        <p:sp>
          <p:nvSpPr>
            <p:cNvPr id="471" name="Прямоугольник"/>
            <p:cNvSpPr/>
            <p:nvPr/>
          </p:nvSpPr>
          <p:spPr>
            <a:xfrm>
              <a:off x="0" y="17918"/>
              <a:ext cx="3095625" cy="360364"/>
            </a:xfrm>
            <a:prstGeom prst="rect">
              <a:avLst/>
            </a:prstGeom>
            <a:noFill/>
            <a:ln w="381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472" name="Вставить"/>
            <p:cNvSpPr txBox="1"/>
            <p:nvPr/>
          </p:nvSpPr>
          <p:spPr>
            <a:xfrm>
              <a:off x="0" y="0"/>
              <a:ext cx="3095625" cy="396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/>
            <a:p>
              <a:pPr algn="ctr">
                <a:defRPr sz="2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Вставить</a:t>
              </a:r>
              <a:r>
                <a:rPr sz="1800"/>
                <a:t> </a:t>
              </a:r>
            </a:p>
          </p:txBody>
        </p:sp>
      </p:grpSp>
      <p:grpSp>
        <p:nvGrpSpPr>
          <p:cNvPr id="476" name="Google Shape;292;p31"/>
          <p:cNvGrpSpPr/>
          <p:nvPr/>
        </p:nvGrpSpPr>
        <p:grpSpPr>
          <a:xfrm>
            <a:off x="5003800" y="5138280"/>
            <a:ext cx="3095625" cy="396201"/>
            <a:chOff x="0" y="0"/>
            <a:chExt cx="3095625" cy="396199"/>
          </a:xfrm>
        </p:grpSpPr>
        <p:sp>
          <p:nvSpPr>
            <p:cNvPr id="474" name="Прямоугольник"/>
            <p:cNvSpPr/>
            <p:nvPr/>
          </p:nvSpPr>
          <p:spPr>
            <a:xfrm>
              <a:off x="0" y="17918"/>
              <a:ext cx="3095625" cy="360364"/>
            </a:xfrm>
            <a:prstGeom prst="rect">
              <a:avLst/>
            </a:prstGeom>
            <a:noFill/>
            <a:ln w="381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475" name="Сохранить как"/>
            <p:cNvSpPr txBox="1"/>
            <p:nvPr/>
          </p:nvSpPr>
          <p:spPr>
            <a:xfrm>
              <a:off x="0" y="0"/>
              <a:ext cx="3095625" cy="396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/>
            <a:p>
              <a:pPr algn="ctr">
                <a:defRPr sz="2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Сохранить как</a:t>
              </a:r>
              <a:r>
                <a:rPr sz="1800"/>
                <a:t> </a:t>
              </a:r>
            </a:p>
          </p:txBody>
        </p:sp>
      </p:grpSp>
      <p:grpSp>
        <p:nvGrpSpPr>
          <p:cNvPr id="479" name="Google Shape;293;p31"/>
          <p:cNvGrpSpPr/>
          <p:nvPr/>
        </p:nvGrpSpPr>
        <p:grpSpPr>
          <a:xfrm>
            <a:off x="5003800" y="5714543"/>
            <a:ext cx="3095625" cy="396201"/>
            <a:chOff x="0" y="0"/>
            <a:chExt cx="3095625" cy="396199"/>
          </a:xfrm>
        </p:grpSpPr>
        <p:sp>
          <p:nvSpPr>
            <p:cNvPr id="477" name="Прямоугольник"/>
            <p:cNvSpPr/>
            <p:nvPr/>
          </p:nvSpPr>
          <p:spPr>
            <a:xfrm>
              <a:off x="0" y="17918"/>
              <a:ext cx="3095625" cy="360364"/>
            </a:xfrm>
            <a:prstGeom prst="rect">
              <a:avLst/>
            </a:prstGeom>
            <a:noFill/>
            <a:ln w="381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478" name="Копировать"/>
            <p:cNvSpPr txBox="1"/>
            <p:nvPr/>
          </p:nvSpPr>
          <p:spPr>
            <a:xfrm>
              <a:off x="0" y="0"/>
              <a:ext cx="3095625" cy="396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/>
            <a:p>
              <a:pPr algn="ctr">
                <a:defRPr sz="2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Копировать</a:t>
              </a:r>
              <a:r>
                <a:rPr sz="1800"/>
                <a:t> </a:t>
              </a:r>
            </a:p>
          </p:txBody>
        </p:sp>
      </p:grpSp>
      <p:grpSp>
        <p:nvGrpSpPr>
          <p:cNvPr id="482" name="Google Shape;294;p31"/>
          <p:cNvGrpSpPr/>
          <p:nvPr/>
        </p:nvGrpSpPr>
        <p:grpSpPr>
          <a:xfrm>
            <a:off x="5003800" y="6290805"/>
            <a:ext cx="3095625" cy="396201"/>
            <a:chOff x="0" y="0"/>
            <a:chExt cx="3095625" cy="396199"/>
          </a:xfrm>
        </p:grpSpPr>
        <p:sp>
          <p:nvSpPr>
            <p:cNvPr id="480" name="Прямоугольник"/>
            <p:cNvSpPr/>
            <p:nvPr/>
          </p:nvSpPr>
          <p:spPr>
            <a:xfrm>
              <a:off x="0" y="17918"/>
              <a:ext cx="3095625" cy="360364"/>
            </a:xfrm>
            <a:prstGeom prst="rect">
              <a:avLst/>
            </a:prstGeom>
            <a:noFill/>
            <a:ln w="381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481" name="Вырезать"/>
            <p:cNvSpPr txBox="1"/>
            <p:nvPr/>
          </p:nvSpPr>
          <p:spPr>
            <a:xfrm>
              <a:off x="0" y="0"/>
              <a:ext cx="3095625" cy="396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/>
            <a:p>
              <a:pPr algn="ctr">
                <a:defRPr sz="2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Вырезать</a:t>
              </a:r>
              <a:r>
                <a:rPr sz="1800"/>
                <a:t> </a:t>
              </a:r>
            </a:p>
          </p:txBody>
        </p:sp>
      </p:grpSp>
      <p:pic>
        <p:nvPicPr>
          <p:cNvPr id="483" name="Google Shape;295;p31" descr="Google Shape;295;p3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95511" y="2349500"/>
            <a:ext cx="501651" cy="576263"/>
          </a:xfrm>
          <a:prstGeom prst="rect">
            <a:avLst/>
          </a:prstGeom>
          <a:ln w="12700">
            <a:miter lim="400000"/>
          </a:ln>
        </p:spPr>
      </p:pic>
      <p:pic>
        <p:nvPicPr>
          <p:cNvPr id="484" name="Google Shape;296;p31" descr="Google Shape;296;p3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195511" y="2924175"/>
            <a:ext cx="504826" cy="419100"/>
          </a:xfrm>
          <a:prstGeom prst="rect">
            <a:avLst/>
          </a:prstGeom>
          <a:ln w="12700">
            <a:miter lim="400000"/>
          </a:ln>
        </p:spPr>
      </p:pic>
      <p:pic>
        <p:nvPicPr>
          <p:cNvPr id="485" name="Google Shape;297;p31" descr="Google Shape;297;p31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195511" y="3357562"/>
            <a:ext cx="504826" cy="503238"/>
          </a:xfrm>
          <a:prstGeom prst="rect">
            <a:avLst/>
          </a:prstGeom>
          <a:ln w="12700">
            <a:miter lim="400000"/>
          </a:ln>
        </p:spPr>
      </p:pic>
      <p:pic>
        <p:nvPicPr>
          <p:cNvPr id="486" name="Google Shape;298;p31" descr="Google Shape;298;p3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2195511" y="3860800"/>
            <a:ext cx="539751" cy="577850"/>
          </a:xfrm>
          <a:prstGeom prst="rect">
            <a:avLst/>
          </a:prstGeom>
          <a:ln w="12700">
            <a:miter lim="400000"/>
          </a:ln>
        </p:spPr>
      </p:pic>
      <p:pic>
        <p:nvPicPr>
          <p:cNvPr id="487" name="Google Shape;299;p31" descr="Google Shape;299;p31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2195511" y="4437062"/>
            <a:ext cx="527051" cy="504826"/>
          </a:xfrm>
          <a:prstGeom prst="rect">
            <a:avLst/>
          </a:prstGeom>
          <a:ln w="12700">
            <a:miter lim="400000"/>
          </a:ln>
        </p:spPr>
      </p:pic>
      <p:pic>
        <p:nvPicPr>
          <p:cNvPr id="488" name="Google Shape;300;p31" descr="Google Shape;300;p31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2252661" y="5603875"/>
            <a:ext cx="412751" cy="41433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501" name="Google Shape;301;p31"/>
          <p:cNvGrpSpPr/>
          <p:nvPr/>
        </p:nvGrpSpPr>
        <p:grpSpPr>
          <a:xfrm>
            <a:off x="2241549" y="5964776"/>
            <a:ext cx="433388" cy="829271"/>
            <a:chOff x="0" y="0"/>
            <a:chExt cx="433387" cy="829270"/>
          </a:xfrm>
        </p:grpSpPr>
        <p:grpSp>
          <p:nvGrpSpPr>
            <p:cNvPr id="494" name="Google Shape;302;p31"/>
            <p:cNvGrpSpPr/>
            <p:nvPr/>
          </p:nvGrpSpPr>
          <p:grpSpPr>
            <a:xfrm>
              <a:off x="-1" y="-1"/>
              <a:ext cx="288395" cy="829271"/>
              <a:chOff x="0" y="0"/>
              <a:chExt cx="288393" cy="829270"/>
            </a:xfrm>
          </p:grpSpPr>
          <p:grpSp>
            <p:nvGrpSpPr>
              <p:cNvPr id="492" name="Группа"/>
              <p:cNvGrpSpPr/>
              <p:nvPr/>
            </p:nvGrpSpPr>
            <p:grpSpPr>
              <a:xfrm>
                <a:off x="-1" y="235998"/>
                <a:ext cx="288395" cy="309208"/>
                <a:chOff x="0" y="0"/>
                <a:chExt cx="288393" cy="309207"/>
              </a:xfrm>
            </p:grpSpPr>
            <p:sp>
              <p:nvSpPr>
                <p:cNvPr id="489" name="Фигура"/>
                <p:cNvSpPr/>
                <p:nvPr/>
              </p:nvSpPr>
              <p:spPr>
                <a:xfrm flipH="1" rot="10800000">
                  <a:off x="0" y="0"/>
                  <a:ext cx="288394" cy="30920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0"/>
                      </a:moveTo>
                      <a:lnTo>
                        <a:pt x="21600" y="0"/>
                      </a:lnTo>
                      <a:lnTo>
                        <a:pt x="21600" y="18242"/>
                      </a:lnTo>
                      <a:lnTo>
                        <a:pt x="18000" y="21600"/>
                      </a:ln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ctr">
                    <a:lnSpc>
                      <a:spcPct val="35000"/>
                    </a:lnSpc>
                  </a:pPr>
                </a:p>
              </p:txBody>
            </p:sp>
            <p:sp>
              <p:nvSpPr>
                <p:cNvPr id="490" name="Треугольник"/>
                <p:cNvSpPr/>
                <p:nvPr/>
              </p:nvSpPr>
              <p:spPr>
                <a:xfrm flipH="1" rot="10800000">
                  <a:off x="240326" y="0"/>
                  <a:ext cx="48067" cy="4806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21600"/>
                      </a:moveTo>
                      <a:lnTo>
                        <a:pt x="4320" y="432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000000">
                    <a:alpha val="2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ctr">
                    <a:lnSpc>
                      <a:spcPct val="35000"/>
                    </a:lnSpc>
                  </a:pPr>
                </a:p>
              </p:txBody>
            </p:sp>
            <p:sp>
              <p:nvSpPr>
                <p:cNvPr id="491" name="Линия"/>
                <p:cNvSpPr/>
                <p:nvPr/>
              </p:nvSpPr>
              <p:spPr>
                <a:xfrm flipH="1" rot="10800000">
                  <a:off x="0" y="0"/>
                  <a:ext cx="288394" cy="30920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8000" y="21600"/>
                      </a:moveTo>
                      <a:lnTo>
                        <a:pt x="18720" y="18914"/>
                      </a:lnTo>
                      <a:lnTo>
                        <a:pt x="21600" y="18242"/>
                      </a:lnTo>
                      <a:lnTo>
                        <a:pt x="18000" y="21600"/>
                      </a:lnTo>
                      <a:lnTo>
                        <a:pt x="0" y="21600"/>
                      </a:lnTo>
                      <a:lnTo>
                        <a:pt x="0" y="0"/>
                      </a:lnTo>
                      <a:lnTo>
                        <a:pt x="21600" y="0"/>
                      </a:lnTo>
                      <a:lnTo>
                        <a:pt x="21600" y="18242"/>
                      </a:lnTo>
                    </a:path>
                  </a:pathLst>
                </a:custGeom>
                <a:noFill/>
                <a:ln w="9525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ctr">
                    <a:lnSpc>
                      <a:spcPct val="35000"/>
                    </a:lnSpc>
                  </a:pPr>
                </a:p>
              </p:txBody>
            </p:sp>
          </p:grpSp>
          <p:sp>
            <p:nvSpPr>
              <p:cNvPr id="493" name="-----…"/>
              <p:cNvSpPr txBox="1"/>
              <p:nvPr/>
            </p:nvSpPr>
            <p:spPr>
              <a:xfrm rot="10800000">
                <a:off x="0" y="-1"/>
                <a:ext cx="288394" cy="82927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699" tIns="45699" rIns="45699" bIns="45699" numCol="1" anchor="ctr">
                <a:spAutoFit/>
              </a:bodyPr>
              <a:lstStyle/>
              <a:p>
                <a:pPr algn="ctr">
                  <a:lnSpc>
                    <a:spcPct val="35000"/>
                  </a:lnSpc>
                  <a:defRPr sz="12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-----</a:t>
                </a:r>
              </a:p>
              <a:p>
                <a:pPr algn="ctr">
                  <a:lnSpc>
                    <a:spcPct val="35000"/>
                  </a:lnSpc>
                  <a:defRPr sz="12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-----</a:t>
                </a:r>
              </a:p>
              <a:p>
                <a:pPr algn="ctr">
                  <a:lnSpc>
                    <a:spcPct val="35000"/>
                  </a:lnSpc>
                  <a:defRPr sz="12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-----</a:t>
                </a:r>
              </a:p>
              <a:p>
                <a:pPr algn="ctr">
                  <a:lnSpc>
                    <a:spcPct val="35000"/>
                  </a:lnSpc>
                  <a:defRPr sz="12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-----</a:t>
                </a:r>
              </a:p>
              <a:p>
                <a:pPr algn="ctr">
                  <a:lnSpc>
                    <a:spcPct val="35000"/>
                  </a:lnSpc>
                  <a:defRPr sz="12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-----</a:t>
                </a:r>
              </a:p>
            </p:txBody>
          </p:sp>
        </p:grpSp>
        <p:grpSp>
          <p:nvGrpSpPr>
            <p:cNvPr id="500" name="Google Shape;303;p31"/>
            <p:cNvGrpSpPr/>
            <p:nvPr/>
          </p:nvGrpSpPr>
          <p:grpSpPr>
            <a:xfrm>
              <a:off x="144993" y="206730"/>
              <a:ext cx="288394" cy="518121"/>
              <a:chOff x="0" y="0"/>
              <a:chExt cx="288393" cy="518120"/>
            </a:xfrm>
          </p:grpSpPr>
          <p:grpSp>
            <p:nvGrpSpPr>
              <p:cNvPr id="498" name="Группа"/>
              <p:cNvGrpSpPr/>
              <p:nvPr/>
            </p:nvGrpSpPr>
            <p:grpSpPr>
              <a:xfrm>
                <a:off x="-1" y="80423"/>
                <a:ext cx="288395" cy="309208"/>
                <a:chOff x="0" y="0"/>
                <a:chExt cx="288393" cy="309207"/>
              </a:xfrm>
            </p:grpSpPr>
            <p:sp>
              <p:nvSpPr>
                <p:cNvPr id="495" name="Фигура"/>
                <p:cNvSpPr/>
                <p:nvPr/>
              </p:nvSpPr>
              <p:spPr>
                <a:xfrm flipH="1" rot="10800000">
                  <a:off x="0" y="0"/>
                  <a:ext cx="288394" cy="30920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0"/>
                      </a:moveTo>
                      <a:lnTo>
                        <a:pt x="21600" y="0"/>
                      </a:lnTo>
                      <a:lnTo>
                        <a:pt x="21600" y="18242"/>
                      </a:lnTo>
                      <a:lnTo>
                        <a:pt x="18000" y="21600"/>
                      </a:ln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ctr">
                    <a:lnSpc>
                      <a:spcPct val="35000"/>
                    </a:lnSpc>
                  </a:pPr>
                </a:p>
              </p:txBody>
            </p:sp>
            <p:sp>
              <p:nvSpPr>
                <p:cNvPr id="496" name="Треугольник"/>
                <p:cNvSpPr/>
                <p:nvPr/>
              </p:nvSpPr>
              <p:spPr>
                <a:xfrm flipH="1" rot="10800000">
                  <a:off x="240326" y="0"/>
                  <a:ext cx="48067" cy="4806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21600"/>
                      </a:moveTo>
                      <a:lnTo>
                        <a:pt x="4320" y="432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000000">
                    <a:alpha val="2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ctr">
                    <a:lnSpc>
                      <a:spcPct val="35000"/>
                    </a:lnSpc>
                  </a:pPr>
                </a:p>
              </p:txBody>
            </p:sp>
            <p:sp>
              <p:nvSpPr>
                <p:cNvPr id="497" name="Линия"/>
                <p:cNvSpPr/>
                <p:nvPr/>
              </p:nvSpPr>
              <p:spPr>
                <a:xfrm flipH="1" rot="10800000">
                  <a:off x="0" y="0"/>
                  <a:ext cx="288394" cy="30920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8000" y="21600"/>
                      </a:moveTo>
                      <a:lnTo>
                        <a:pt x="18720" y="18914"/>
                      </a:lnTo>
                      <a:lnTo>
                        <a:pt x="21600" y="18242"/>
                      </a:lnTo>
                      <a:lnTo>
                        <a:pt x="18000" y="21600"/>
                      </a:lnTo>
                      <a:lnTo>
                        <a:pt x="0" y="21600"/>
                      </a:lnTo>
                      <a:lnTo>
                        <a:pt x="0" y="0"/>
                      </a:lnTo>
                      <a:lnTo>
                        <a:pt x="21600" y="0"/>
                      </a:lnTo>
                      <a:lnTo>
                        <a:pt x="21600" y="18242"/>
                      </a:lnTo>
                    </a:path>
                  </a:pathLst>
                </a:custGeom>
                <a:noFill/>
                <a:ln w="9525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ctr">
                    <a:lnSpc>
                      <a:spcPct val="35000"/>
                    </a:lnSpc>
                  </a:pPr>
                </a:p>
              </p:txBody>
            </p:sp>
          </p:grpSp>
          <p:sp>
            <p:nvSpPr>
              <p:cNvPr id="499" name="----…"/>
              <p:cNvSpPr txBox="1"/>
              <p:nvPr/>
            </p:nvSpPr>
            <p:spPr>
              <a:xfrm rot="10800000">
                <a:off x="-1" y="0"/>
                <a:ext cx="288395" cy="5181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699" tIns="45699" rIns="45699" bIns="45699" numCol="1" anchor="ctr">
                <a:spAutoFit/>
              </a:bodyPr>
              <a:lstStyle/>
              <a:p>
                <a:pPr algn="ctr">
                  <a:lnSpc>
                    <a:spcPct val="35000"/>
                  </a:lnSpc>
                  <a:defRPr sz="12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----</a:t>
                </a:r>
              </a:p>
              <a:p>
                <a:pPr algn="ctr">
                  <a:lnSpc>
                    <a:spcPct val="35000"/>
                  </a:lnSpc>
                  <a:defRPr sz="12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----</a:t>
                </a:r>
              </a:p>
              <a:p>
                <a:pPr algn="ctr">
                  <a:lnSpc>
                    <a:spcPct val="35000"/>
                  </a:lnSpc>
                  <a:defRPr sz="12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----</a:t>
                </a:r>
              </a:p>
              <a:p>
                <a:pPr algn="ctr">
                  <a:lnSpc>
                    <a:spcPct val="35000"/>
                  </a:lnSpc>
                  <a:defRPr sz="12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----</a:t>
                </a:r>
              </a:p>
              <a:p>
                <a:pPr algn="ctr">
                  <a:lnSpc>
                    <a:spcPct val="35000"/>
                  </a:lnSpc>
                  <a:defRPr sz="12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----</a:t>
                </a:r>
              </a:p>
            </p:txBody>
          </p:sp>
        </p:grpSp>
      </p:grpSp>
      <p:pic>
        <p:nvPicPr>
          <p:cNvPr id="502" name="Google Shape;304;p31" descr="Google Shape;304;p31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2268536" y="5084762"/>
            <a:ext cx="431801" cy="3365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10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10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1000"/>
                                        <p:tgtEl>
                                          <p:spTgt spid="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1000"/>
                                        <p:tgtEl>
                                          <p:spTgt spid="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7" dur="10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Class="entr" nodeType="after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1" dur="10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Class="entr" nodeType="after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5" dur="1000"/>
                                        <p:tgtEl>
                                          <p:spTgt spid="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Class="entr" nodeType="afterEffect" presetID="9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9" dur="10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Class="entr" nodeType="afterEffect" presetID="9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3" dur="10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Class="entr" nodeType="afterEffect" presetID="9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7" dur="10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Class="entr" nodeType="afterEffect" presetID="9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1" dur="10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Class="entr" nodeType="afterEffect" presetID="9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5" dur="100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Class="entr" nodeType="afterEffect" presetID="9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9" dur="100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Class="entr" nodeType="afterEffect" presetID="9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3" dur="10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0"/>
                            </p:stCondLst>
                            <p:childTnLst>
                              <p:par>
                                <p:cTn id="65" presetClass="entr" nodeType="afterEffect" presetID="9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7" dur="10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83" grpId="2"/>
      <p:bldP build="whole" bldLvl="1" animBg="1" rev="0" advAuto="0" spid="487" grpId="6"/>
      <p:bldP build="whole" bldLvl="1" animBg="1" rev="0" advAuto="0" spid="464" grpId="10"/>
      <p:bldP build="whole" bldLvl="1" animBg="1" rev="0" advAuto="0" spid="482" grpId="16"/>
      <p:bldP build="whole" bldLvl="1" animBg="1" rev="0" advAuto="0" spid="467" grpId="11"/>
      <p:bldP build="whole" bldLvl="1" animBg="1" rev="0" advAuto="0" spid="479" grpId="15"/>
      <p:bldP build="whole" bldLvl="1" animBg="1" rev="0" advAuto="0" spid="470" grpId="12"/>
      <p:bldP build="whole" bldLvl="1" animBg="1" rev="0" advAuto="0" spid="485" grpId="4"/>
      <p:bldP build="whole" bldLvl="1" animBg="1" rev="0" advAuto="0" spid="461" grpId="9"/>
      <p:bldP build="whole" bldLvl="1" animBg="1" rev="0" advAuto="0" spid="458" grpId="1"/>
      <p:bldP build="whole" bldLvl="1" animBg="1" rev="0" advAuto="0" spid="502" grpId="7"/>
      <p:bldP build="whole" bldLvl="1" animBg="1" rev="0" advAuto="0" spid="484" grpId="3"/>
      <p:bldP build="whole" bldLvl="1" animBg="1" rev="0" advAuto="0" spid="473" grpId="13"/>
      <p:bldP build="whole" bldLvl="1" animBg="1" rev="0" advAuto="0" spid="476" grpId="14"/>
      <p:bldP build="whole" bldLvl="1" animBg="1" rev="0" advAuto="0" spid="488" grpId="8"/>
      <p:bldP build="whole" bldLvl="1" animBg="1" rev="0" advAuto="0" spid="486" grpId="5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309;p32"/>
          <p:cNvSpPr txBox="1"/>
          <p:nvPr/>
        </p:nvSpPr>
        <p:spPr>
          <a:xfrm>
            <a:off x="1042987" y="148768"/>
            <a:ext cx="7643811" cy="71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 anchor="ctr">
            <a:spAutoFit/>
          </a:bodyPr>
          <a:lstStyle>
            <a:lvl1pPr>
              <a:defRPr b="1" sz="4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Вопросы и задания</a:t>
            </a:r>
          </a:p>
        </p:txBody>
      </p:sp>
      <p:sp>
        <p:nvSpPr>
          <p:cNvPr id="505" name="Google Shape;310;p32"/>
          <p:cNvSpPr txBox="1"/>
          <p:nvPr/>
        </p:nvSpPr>
        <p:spPr>
          <a:xfrm>
            <a:off x="1116012" y="908050"/>
            <a:ext cx="7416801" cy="1120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b="1" sz="2200">
                <a:latin typeface="Calibri"/>
                <a:ea typeface="Calibri"/>
                <a:cs typeface="Calibri"/>
                <a:sym typeface="Calibri"/>
              </a:defRPr>
            </a:pPr>
            <a:r>
              <a:t>11 (№ 183). </a:t>
            </a:r>
            <a:r>
              <a:rPr b="0"/>
              <a:t>Выберите (отметьте галочкой) команды, при выполнении которых выделенный фрагмент текста попадёт в буфер обмена: </a:t>
            </a:r>
          </a:p>
        </p:txBody>
      </p:sp>
      <p:pic>
        <p:nvPicPr>
          <p:cNvPr id="506" name="Google Shape;311;p32" descr="Google Shape;311;p3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563937" y="2027236"/>
            <a:ext cx="2314576" cy="457041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05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0" name="Google Shape;316;p33"/>
          <p:cNvGrpSpPr/>
          <p:nvPr/>
        </p:nvGrpSpPr>
        <p:grpSpPr>
          <a:xfrm>
            <a:off x="1187450" y="1873586"/>
            <a:ext cx="1584325" cy="1310601"/>
            <a:chOff x="0" y="0"/>
            <a:chExt cx="1584325" cy="1310600"/>
          </a:xfrm>
        </p:grpSpPr>
        <p:sp>
          <p:nvSpPr>
            <p:cNvPr id="508" name="Прямоугольник"/>
            <p:cNvSpPr/>
            <p:nvPr/>
          </p:nvSpPr>
          <p:spPr>
            <a:xfrm>
              <a:off x="0" y="42525"/>
              <a:ext cx="1584325" cy="1225551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509" name="Режим…"/>
            <p:cNvSpPr txBox="1"/>
            <p:nvPr/>
          </p:nvSpPr>
          <p:spPr>
            <a:xfrm>
              <a:off x="0" y="-1"/>
              <a:ext cx="1584325" cy="1310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Режим </a:t>
              </a:r>
            </a:p>
            <a:p>
              <a:pPr algn="ctr">
                <a:defRPr b="1"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работы</a:t>
              </a:r>
            </a:p>
            <a:p>
              <a:pPr algn="ctr">
                <a:defRPr b="1"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текстового</a:t>
              </a:r>
            </a:p>
            <a:p>
              <a:pPr algn="ctr">
                <a:defRPr b="1"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редактора</a:t>
              </a:r>
            </a:p>
          </p:txBody>
        </p:sp>
      </p:grpSp>
      <p:grpSp>
        <p:nvGrpSpPr>
          <p:cNvPr id="513" name="Google Shape;317;p33"/>
          <p:cNvGrpSpPr/>
          <p:nvPr/>
        </p:nvGrpSpPr>
        <p:grpSpPr>
          <a:xfrm>
            <a:off x="3708400" y="2060118"/>
            <a:ext cx="1800225" cy="396201"/>
            <a:chOff x="0" y="0"/>
            <a:chExt cx="1800225" cy="396199"/>
          </a:xfrm>
        </p:grpSpPr>
        <p:sp>
          <p:nvSpPr>
            <p:cNvPr id="511" name="Прямоугольник"/>
            <p:cNvSpPr/>
            <p:nvPr/>
          </p:nvSpPr>
          <p:spPr>
            <a:xfrm>
              <a:off x="0" y="456"/>
              <a:ext cx="1800225" cy="395288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512" name="Вставка"/>
            <p:cNvSpPr txBox="1"/>
            <p:nvPr/>
          </p:nvSpPr>
          <p:spPr>
            <a:xfrm>
              <a:off x="0" y="-1"/>
              <a:ext cx="1800225" cy="396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Вставка</a:t>
              </a:r>
            </a:p>
          </p:txBody>
        </p:sp>
      </p:grpSp>
      <p:grpSp>
        <p:nvGrpSpPr>
          <p:cNvPr id="516" name="Google Shape;318;p33"/>
          <p:cNvGrpSpPr/>
          <p:nvPr/>
        </p:nvGrpSpPr>
        <p:grpSpPr>
          <a:xfrm>
            <a:off x="3673475" y="2636380"/>
            <a:ext cx="1835150" cy="396201"/>
            <a:chOff x="0" y="0"/>
            <a:chExt cx="1835150" cy="396199"/>
          </a:xfrm>
        </p:grpSpPr>
        <p:sp>
          <p:nvSpPr>
            <p:cNvPr id="514" name="Прямоугольник"/>
            <p:cNvSpPr/>
            <p:nvPr/>
          </p:nvSpPr>
          <p:spPr>
            <a:xfrm>
              <a:off x="0" y="456"/>
              <a:ext cx="1835150" cy="395288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515" name="Замена"/>
            <p:cNvSpPr txBox="1"/>
            <p:nvPr/>
          </p:nvSpPr>
          <p:spPr>
            <a:xfrm>
              <a:off x="0" y="-1"/>
              <a:ext cx="1835150" cy="396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Замена</a:t>
              </a:r>
            </a:p>
          </p:txBody>
        </p:sp>
      </p:grpSp>
      <p:sp>
        <p:nvSpPr>
          <p:cNvPr id="517" name="Google Shape;319;p33"/>
          <p:cNvSpPr/>
          <p:nvPr/>
        </p:nvSpPr>
        <p:spPr>
          <a:xfrm flipV="1">
            <a:off x="2773361" y="2239961"/>
            <a:ext cx="971551" cy="215901"/>
          </a:xfrm>
          <a:prstGeom prst="line">
            <a:avLst/>
          </a:prstGeom>
          <a:ln w="38100">
            <a:solidFill>
              <a:schemeClr val="accent1"/>
            </a:solidFill>
            <a:miter/>
            <a:tail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sp>
        <p:nvSpPr>
          <p:cNvPr id="518" name="Google Shape;320;p33"/>
          <p:cNvSpPr/>
          <p:nvPr/>
        </p:nvSpPr>
        <p:spPr>
          <a:xfrm>
            <a:off x="2736849" y="2455861"/>
            <a:ext cx="936626" cy="323851"/>
          </a:xfrm>
          <a:prstGeom prst="line">
            <a:avLst/>
          </a:prstGeom>
          <a:ln w="38100">
            <a:solidFill>
              <a:schemeClr val="accent1"/>
            </a:solidFill>
            <a:miter/>
            <a:tail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grpSp>
        <p:nvGrpSpPr>
          <p:cNvPr id="521" name="Google Shape;321;p33"/>
          <p:cNvGrpSpPr/>
          <p:nvPr/>
        </p:nvGrpSpPr>
        <p:grpSpPr>
          <a:xfrm>
            <a:off x="6948486" y="3115011"/>
            <a:ext cx="1873251" cy="701001"/>
            <a:chOff x="0" y="0"/>
            <a:chExt cx="1873250" cy="700999"/>
          </a:xfrm>
        </p:grpSpPr>
        <p:sp>
          <p:nvSpPr>
            <p:cNvPr id="519" name="Прямоугольник"/>
            <p:cNvSpPr/>
            <p:nvPr/>
          </p:nvSpPr>
          <p:spPr>
            <a:xfrm>
              <a:off x="0" y="26649"/>
              <a:ext cx="1873250" cy="647701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520" name="Лишний…"/>
            <p:cNvSpPr txBox="1"/>
            <p:nvPr/>
          </p:nvSpPr>
          <p:spPr>
            <a:xfrm>
              <a:off x="0" y="-1"/>
              <a:ext cx="1873250" cy="7010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Лишний</a:t>
              </a:r>
            </a:p>
            <a:p>
              <a:pPr algn="ctr">
                <a:defRPr b="1"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символ </a:t>
              </a:r>
            </a:p>
          </p:txBody>
        </p:sp>
      </p:grpSp>
      <p:grpSp>
        <p:nvGrpSpPr>
          <p:cNvPr id="524" name="Google Shape;322;p33"/>
          <p:cNvGrpSpPr/>
          <p:nvPr/>
        </p:nvGrpSpPr>
        <p:grpSpPr>
          <a:xfrm>
            <a:off x="6911975" y="4267537"/>
            <a:ext cx="1908175" cy="701001"/>
            <a:chOff x="0" y="0"/>
            <a:chExt cx="1908175" cy="700999"/>
          </a:xfrm>
        </p:grpSpPr>
        <p:sp>
          <p:nvSpPr>
            <p:cNvPr id="522" name="Прямоугольник"/>
            <p:cNvSpPr/>
            <p:nvPr/>
          </p:nvSpPr>
          <p:spPr>
            <a:xfrm>
              <a:off x="0" y="26649"/>
              <a:ext cx="1908175" cy="647701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523" name="Пропущенный…"/>
            <p:cNvSpPr txBox="1"/>
            <p:nvPr/>
          </p:nvSpPr>
          <p:spPr>
            <a:xfrm>
              <a:off x="0" y="-1"/>
              <a:ext cx="1908175" cy="7010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Пропущенный</a:t>
              </a:r>
            </a:p>
            <a:p>
              <a:pPr algn="ctr">
                <a:defRPr b="1"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символ </a:t>
              </a:r>
            </a:p>
          </p:txBody>
        </p:sp>
      </p:grpSp>
      <p:grpSp>
        <p:nvGrpSpPr>
          <p:cNvPr id="527" name="Google Shape;323;p33"/>
          <p:cNvGrpSpPr/>
          <p:nvPr/>
        </p:nvGrpSpPr>
        <p:grpSpPr>
          <a:xfrm>
            <a:off x="6913561" y="5410200"/>
            <a:ext cx="1906587" cy="755650"/>
            <a:chOff x="0" y="0"/>
            <a:chExt cx="1906585" cy="755650"/>
          </a:xfrm>
        </p:grpSpPr>
        <p:sp>
          <p:nvSpPr>
            <p:cNvPr id="525" name="Прямоугольник"/>
            <p:cNvSpPr/>
            <p:nvPr/>
          </p:nvSpPr>
          <p:spPr>
            <a:xfrm>
              <a:off x="0" y="0"/>
              <a:ext cx="1906586" cy="755650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526" name="Неверный…"/>
            <p:cNvSpPr txBox="1"/>
            <p:nvPr/>
          </p:nvSpPr>
          <p:spPr>
            <a:xfrm>
              <a:off x="0" y="27324"/>
              <a:ext cx="1906586" cy="7010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Неверный </a:t>
              </a:r>
            </a:p>
            <a:p>
              <a:pPr algn="ctr">
                <a:defRPr b="1"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символ</a:t>
              </a:r>
            </a:p>
          </p:txBody>
        </p:sp>
      </p:grpSp>
      <p:grpSp>
        <p:nvGrpSpPr>
          <p:cNvPr id="530" name="Google Shape;324;p33"/>
          <p:cNvGrpSpPr/>
          <p:nvPr/>
        </p:nvGrpSpPr>
        <p:grpSpPr>
          <a:xfrm>
            <a:off x="3708400" y="4004805"/>
            <a:ext cx="1908175" cy="396201"/>
            <a:chOff x="0" y="0"/>
            <a:chExt cx="1908175" cy="396199"/>
          </a:xfrm>
        </p:grpSpPr>
        <p:sp>
          <p:nvSpPr>
            <p:cNvPr id="528" name="Прямоугольник"/>
            <p:cNvSpPr/>
            <p:nvPr/>
          </p:nvSpPr>
          <p:spPr>
            <a:xfrm>
              <a:off x="0" y="456"/>
              <a:ext cx="1908175" cy="395288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529" name="Удалять"/>
            <p:cNvSpPr txBox="1"/>
            <p:nvPr/>
          </p:nvSpPr>
          <p:spPr>
            <a:xfrm>
              <a:off x="0" y="-1"/>
              <a:ext cx="1908175" cy="396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Удалять  </a:t>
              </a:r>
            </a:p>
          </p:txBody>
        </p:sp>
      </p:grpSp>
      <p:grpSp>
        <p:nvGrpSpPr>
          <p:cNvPr id="533" name="Google Shape;325;p33"/>
          <p:cNvGrpSpPr/>
          <p:nvPr/>
        </p:nvGrpSpPr>
        <p:grpSpPr>
          <a:xfrm>
            <a:off x="3635375" y="4723943"/>
            <a:ext cx="1943100" cy="396201"/>
            <a:chOff x="0" y="0"/>
            <a:chExt cx="1943100" cy="396199"/>
          </a:xfrm>
        </p:grpSpPr>
        <p:sp>
          <p:nvSpPr>
            <p:cNvPr id="531" name="Прямоугольник"/>
            <p:cNvSpPr/>
            <p:nvPr/>
          </p:nvSpPr>
          <p:spPr>
            <a:xfrm>
              <a:off x="0" y="456"/>
              <a:ext cx="1943100" cy="395288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532" name="Вырезать"/>
            <p:cNvSpPr txBox="1"/>
            <p:nvPr/>
          </p:nvSpPr>
          <p:spPr>
            <a:xfrm>
              <a:off x="0" y="-1"/>
              <a:ext cx="1943100" cy="396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Вырезать </a:t>
              </a:r>
            </a:p>
          </p:txBody>
        </p:sp>
      </p:grpSp>
      <p:grpSp>
        <p:nvGrpSpPr>
          <p:cNvPr id="536" name="Google Shape;326;p33"/>
          <p:cNvGrpSpPr/>
          <p:nvPr/>
        </p:nvGrpSpPr>
        <p:grpSpPr>
          <a:xfrm>
            <a:off x="3708400" y="5373230"/>
            <a:ext cx="1906586" cy="396201"/>
            <a:chOff x="0" y="0"/>
            <a:chExt cx="1906585" cy="396199"/>
          </a:xfrm>
        </p:grpSpPr>
        <p:sp>
          <p:nvSpPr>
            <p:cNvPr id="534" name="Прямоугольник"/>
            <p:cNvSpPr/>
            <p:nvPr/>
          </p:nvSpPr>
          <p:spPr>
            <a:xfrm>
              <a:off x="0" y="456"/>
              <a:ext cx="1906586" cy="395288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535" name="Копировать"/>
            <p:cNvSpPr txBox="1"/>
            <p:nvPr/>
          </p:nvSpPr>
          <p:spPr>
            <a:xfrm>
              <a:off x="0" y="-1"/>
              <a:ext cx="1906586" cy="396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Копировать</a:t>
              </a:r>
            </a:p>
          </p:txBody>
        </p:sp>
      </p:grpSp>
      <p:grpSp>
        <p:nvGrpSpPr>
          <p:cNvPr id="539" name="Google Shape;327;p33"/>
          <p:cNvGrpSpPr/>
          <p:nvPr/>
        </p:nvGrpSpPr>
        <p:grpSpPr>
          <a:xfrm>
            <a:off x="3708400" y="6020930"/>
            <a:ext cx="1906586" cy="396201"/>
            <a:chOff x="0" y="0"/>
            <a:chExt cx="1906585" cy="396199"/>
          </a:xfrm>
        </p:grpSpPr>
        <p:sp>
          <p:nvSpPr>
            <p:cNvPr id="537" name="Прямоугольник"/>
            <p:cNvSpPr/>
            <p:nvPr/>
          </p:nvSpPr>
          <p:spPr>
            <a:xfrm>
              <a:off x="0" y="456"/>
              <a:ext cx="1906586" cy="395288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538" name="Вставлять"/>
            <p:cNvSpPr txBox="1"/>
            <p:nvPr/>
          </p:nvSpPr>
          <p:spPr>
            <a:xfrm>
              <a:off x="0" y="-1"/>
              <a:ext cx="1906586" cy="396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Вставлять</a:t>
              </a:r>
            </a:p>
          </p:txBody>
        </p:sp>
      </p:grpSp>
      <p:sp>
        <p:nvSpPr>
          <p:cNvPr id="540" name="Google Shape;328;p33"/>
          <p:cNvSpPr/>
          <p:nvPr/>
        </p:nvSpPr>
        <p:spPr>
          <a:xfrm flipH="1">
            <a:off x="6443662" y="2889249"/>
            <a:ext cx="1" cy="2916238"/>
          </a:xfrm>
          <a:prstGeom prst="line">
            <a:avLst/>
          </a:prstGeom>
          <a:ln w="38100">
            <a:solidFill>
              <a:schemeClr val="accent1"/>
            </a:solidFill>
            <a:miter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sp>
        <p:nvSpPr>
          <p:cNvPr id="541" name="Google Shape;329;p33"/>
          <p:cNvSpPr/>
          <p:nvPr/>
        </p:nvSpPr>
        <p:spPr>
          <a:xfrm>
            <a:off x="6443662" y="3429000"/>
            <a:ext cx="468313" cy="0"/>
          </a:xfrm>
          <a:prstGeom prst="line">
            <a:avLst/>
          </a:prstGeom>
          <a:ln w="38100">
            <a:solidFill>
              <a:schemeClr val="accent1"/>
            </a:solidFill>
            <a:miter/>
            <a:tail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sp>
        <p:nvSpPr>
          <p:cNvPr id="542" name="Google Shape;330;p33"/>
          <p:cNvSpPr/>
          <p:nvPr/>
        </p:nvSpPr>
        <p:spPr>
          <a:xfrm>
            <a:off x="6443662" y="4581525"/>
            <a:ext cx="468313" cy="0"/>
          </a:xfrm>
          <a:prstGeom prst="line">
            <a:avLst/>
          </a:prstGeom>
          <a:ln w="38100">
            <a:solidFill>
              <a:schemeClr val="accent1"/>
            </a:solidFill>
            <a:miter/>
            <a:tail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sp>
        <p:nvSpPr>
          <p:cNvPr id="543" name="Google Shape;331;p33"/>
          <p:cNvSpPr/>
          <p:nvPr/>
        </p:nvSpPr>
        <p:spPr>
          <a:xfrm>
            <a:off x="6443662" y="5805487"/>
            <a:ext cx="468313" cy="1"/>
          </a:xfrm>
          <a:prstGeom prst="line">
            <a:avLst/>
          </a:prstGeom>
          <a:ln w="38100">
            <a:solidFill>
              <a:schemeClr val="accent1"/>
            </a:solidFill>
            <a:miter/>
            <a:tail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sp>
        <p:nvSpPr>
          <p:cNvPr id="544" name="Google Shape;332;p33"/>
          <p:cNvSpPr/>
          <p:nvPr/>
        </p:nvSpPr>
        <p:spPr>
          <a:xfrm flipV="1">
            <a:off x="2700336" y="4184650"/>
            <a:ext cx="1042988" cy="1044575"/>
          </a:xfrm>
          <a:prstGeom prst="line">
            <a:avLst/>
          </a:prstGeom>
          <a:ln w="38100">
            <a:solidFill>
              <a:schemeClr val="accent1"/>
            </a:solidFill>
            <a:miter/>
            <a:tail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sp>
        <p:nvSpPr>
          <p:cNvPr id="545" name="Google Shape;333;p33"/>
          <p:cNvSpPr/>
          <p:nvPr/>
        </p:nvSpPr>
        <p:spPr>
          <a:xfrm flipV="1">
            <a:off x="2700336" y="4941886"/>
            <a:ext cx="935038" cy="287338"/>
          </a:xfrm>
          <a:prstGeom prst="line">
            <a:avLst/>
          </a:prstGeom>
          <a:ln w="38100">
            <a:solidFill>
              <a:schemeClr val="accent1"/>
            </a:solidFill>
            <a:miter/>
            <a:tail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sp>
        <p:nvSpPr>
          <p:cNvPr id="546" name="Google Shape;334;p33"/>
          <p:cNvSpPr/>
          <p:nvPr/>
        </p:nvSpPr>
        <p:spPr>
          <a:xfrm>
            <a:off x="2771775" y="5229224"/>
            <a:ext cx="863601" cy="360363"/>
          </a:xfrm>
          <a:prstGeom prst="line">
            <a:avLst/>
          </a:prstGeom>
          <a:ln w="38100">
            <a:solidFill>
              <a:schemeClr val="accent1"/>
            </a:solidFill>
            <a:miter/>
            <a:tail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sp>
        <p:nvSpPr>
          <p:cNvPr id="547" name="Google Shape;335;p33"/>
          <p:cNvSpPr/>
          <p:nvPr/>
        </p:nvSpPr>
        <p:spPr>
          <a:xfrm>
            <a:off x="2700337" y="5229224"/>
            <a:ext cx="1008063" cy="1008063"/>
          </a:xfrm>
          <a:prstGeom prst="line">
            <a:avLst/>
          </a:prstGeom>
          <a:ln w="38100">
            <a:solidFill>
              <a:schemeClr val="accent1"/>
            </a:solidFill>
            <a:miter/>
            <a:tail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sp>
        <p:nvSpPr>
          <p:cNvPr id="548" name="Google Shape;336;p33"/>
          <p:cNvSpPr txBox="1"/>
          <p:nvPr/>
        </p:nvSpPr>
        <p:spPr>
          <a:xfrm>
            <a:off x="1042987" y="148768"/>
            <a:ext cx="7643811" cy="71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 anchor="ctr">
            <a:spAutoFit/>
          </a:bodyPr>
          <a:lstStyle>
            <a:lvl1pPr>
              <a:defRPr b="1" sz="4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Опорный конспект</a:t>
            </a:r>
          </a:p>
        </p:txBody>
      </p:sp>
      <p:grpSp>
        <p:nvGrpSpPr>
          <p:cNvPr id="551" name="Google Shape;337;p33"/>
          <p:cNvGrpSpPr/>
          <p:nvPr/>
        </p:nvGrpSpPr>
        <p:grpSpPr>
          <a:xfrm>
            <a:off x="6335712" y="2133600"/>
            <a:ext cx="1584326" cy="755650"/>
            <a:chOff x="0" y="0"/>
            <a:chExt cx="1584325" cy="755650"/>
          </a:xfrm>
        </p:grpSpPr>
        <p:sp>
          <p:nvSpPr>
            <p:cNvPr id="549" name="Прямоугольник"/>
            <p:cNvSpPr/>
            <p:nvPr/>
          </p:nvSpPr>
          <p:spPr>
            <a:xfrm>
              <a:off x="0" y="0"/>
              <a:ext cx="1584325" cy="755650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550" name="Виды…"/>
            <p:cNvSpPr txBox="1"/>
            <p:nvPr/>
          </p:nvSpPr>
          <p:spPr>
            <a:xfrm>
              <a:off x="0" y="27324"/>
              <a:ext cx="1584325" cy="7010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Виды</a:t>
              </a:r>
            </a:p>
            <a:p>
              <a:pPr algn="ctr">
                <a:defRPr b="1"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ошибок </a:t>
              </a:r>
            </a:p>
          </p:txBody>
        </p:sp>
      </p:grpSp>
      <p:grpSp>
        <p:nvGrpSpPr>
          <p:cNvPr id="554" name="Google Shape;338;p33"/>
          <p:cNvGrpSpPr/>
          <p:nvPr/>
        </p:nvGrpSpPr>
        <p:grpSpPr>
          <a:xfrm>
            <a:off x="1116012" y="908050"/>
            <a:ext cx="7848601" cy="730250"/>
            <a:chOff x="0" y="0"/>
            <a:chExt cx="7848600" cy="730250"/>
          </a:xfrm>
        </p:grpSpPr>
        <p:sp>
          <p:nvSpPr>
            <p:cNvPr id="552" name="Прямоугольник"/>
            <p:cNvSpPr/>
            <p:nvPr/>
          </p:nvSpPr>
          <p:spPr>
            <a:xfrm>
              <a:off x="0" y="0"/>
              <a:ext cx="7848600" cy="730250"/>
            </a:xfrm>
            <a:prstGeom prst="rect">
              <a:avLst/>
            </a:prstGeom>
            <a:noFill/>
            <a:ln w="28575" cap="flat">
              <a:solidFill>
                <a:srgbClr val="0000FF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/>
            </a:p>
          </p:txBody>
        </p:sp>
        <p:sp>
          <p:nvSpPr>
            <p:cNvPr id="553" name="Подготовка документа на компьютере состоит из таких этапов, как набор, редактирование и форматирование."/>
            <p:cNvSpPr txBox="1"/>
            <p:nvPr/>
          </p:nvSpPr>
          <p:spPr>
            <a:xfrm>
              <a:off x="0" y="0"/>
              <a:ext cx="7848600" cy="7010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/>
            <a:p>
              <a:pPr>
                <a:defRPr b="1" sz="2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Подготовка документа на компьютере</a:t>
              </a:r>
              <a:r>
                <a:rPr b="0"/>
                <a:t> состоит из таких этапов, как набор, редактирование и форматирование.</a:t>
              </a:r>
            </a:p>
          </p:txBody>
        </p:sp>
      </p:grpSp>
      <p:grpSp>
        <p:nvGrpSpPr>
          <p:cNvPr id="557" name="Google Shape;339;p33"/>
          <p:cNvGrpSpPr/>
          <p:nvPr/>
        </p:nvGrpSpPr>
        <p:grpSpPr>
          <a:xfrm>
            <a:off x="1116012" y="4581524"/>
            <a:ext cx="1655761" cy="1404939"/>
            <a:chOff x="0" y="0"/>
            <a:chExt cx="1655760" cy="1404937"/>
          </a:xfrm>
        </p:grpSpPr>
        <p:sp>
          <p:nvSpPr>
            <p:cNvPr id="555" name="Прямоугольник"/>
            <p:cNvSpPr/>
            <p:nvPr/>
          </p:nvSpPr>
          <p:spPr>
            <a:xfrm>
              <a:off x="0" y="-1"/>
              <a:ext cx="1655761" cy="1404939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556" name="Фрагмент…"/>
            <p:cNvSpPr txBox="1"/>
            <p:nvPr/>
          </p:nvSpPr>
          <p:spPr>
            <a:xfrm>
              <a:off x="0" y="47168"/>
              <a:ext cx="1655761" cy="1310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Фрагмент</a:t>
              </a:r>
            </a:p>
            <a:p>
              <a:pPr algn="ctr">
                <a:defRPr b="1"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текста –</a:t>
              </a:r>
            </a:p>
            <a:p>
              <a:pPr algn="ctr">
                <a:defRPr b="1"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непрерывная </a:t>
              </a:r>
            </a:p>
            <a:p>
              <a:pPr algn="ctr">
                <a:defRPr b="1"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часть текста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100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1000"/>
                                        <p:tgtEl>
                                          <p:spTgt spid="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1000"/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1000"/>
                                        <p:tgtEl>
                                          <p:spTgt spid="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7" dur="1000"/>
                                        <p:tgtEl>
                                          <p:spTgt spid="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Class="entr" nodeType="after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1" dur="10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Class="entr" nodeType="after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5" dur="100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Class="entr" nodeType="afterEffect" presetID="9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9" dur="1000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Class="entr" nodeType="afterEffect" presetID="9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3" dur="1000"/>
                                        <p:tgtEl>
                                          <p:spTgt spid="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Class="entr" nodeType="afterEffect" presetID="9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7" dur="10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Class="entr" nodeType="afterEffect" presetID="9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1" dur="1000"/>
                                        <p:tgtEl>
                                          <p:spTgt spid="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Class="entr" nodeType="afterEffect" presetID="9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5" dur="1000"/>
                                        <p:tgtEl>
                                          <p:spTgt spid="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Class="entr" nodeType="afterEffect" presetID="9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9" dur="1000"/>
                                        <p:tgtEl>
                                          <p:spTgt spid="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Class="entr" nodeType="afterEffect" presetID="9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3" dur="1000"/>
                                        <p:tgtEl>
                                          <p:spTgt spid="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0"/>
                            </p:stCondLst>
                            <p:childTnLst>
                              <p:par>
                                <p:cTn id="65" presetClass="entr" nodeType="afterEffect" presetID="9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7" dur="1000"/>
                                        <p:tgtEl>
                                          <p:spTgt spid="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6000"/>
                            </p:stCondLst>
                            <p:childTnLst>
                              <p:par>
                                <p:cTn id="69" presetClass="entr" nodeType="afterEffect" presetID="9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0" fill="hold"/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1" dur="1000"/>
                                        <p:tgtEl>
                                          <p:spTgt spid="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7000"/>
                            </p:stCondLst>
                            <p:childTnLst>
                              <p:par>
                                <p:cTn id="73" presetClass="entr" nodeType="afterEffect" presetID="9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4" fill="hold"/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5" dur="10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8000"/>
                            </p:stCondLst>
                            <p:childTnLst>
                              <p:par>
                                <p:cTn id="77" presetClass="entr" nodeType="afterEffect" presetID="9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8" fill="hold"/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9" dur="1000"/>
                                        <p:tgtEl>
                                          <p:spTgt spid="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9000"/>
                            </p:stCondLst>
                            <p:childTnLst>
                              <p:par>
                                <p:cTn id="81" presetClass="entr" nodeType="afterEffect" presetID="9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2" fill="hold"/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83" dur="1000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0"/>
                            </p:stCondLst>
                            <p:childTnLst>
                              <p:par>
                                <p:cTn id="85" presetClass="entr" nodeType="afterEffect" presetID="9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6" fill="hold"/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87" dur="1000"/>
                                        <p:tgtEl>
                                          <p:spTgt spid="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1000"/>
                            </p:stCondLst>
                            <p:childTnLst>
                              <p:par>
                                <p:cTn id="89" presetClass="entr" nodeType="afterEffect" presetID="9" grpId="2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0" fill="hold"/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91" dur="1000"/>
                                        <p:tgtEl>
                                          <p:spTgt spid="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2000"/>
                            </p:stCondLst>
                            <p:childTnLst>
                              <p:par>
                                <p:cTn id="93" presetClass="entr" nodeType="afterEffect" presetID="9" grpId="2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4" fill="hold"/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95" dur="1000"/>
                                        <p:tgtEl>
                                          <p:spTgt spid="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46" grpId="20"/>
      <p:bldP build="whole" bldLvl="1" animBg="1" rev="0" advAuto="0" spid="545" grpId="18"/>
      <p:bldP build="whole" bldLvl="1" animBg="1" rev="0" advAuto="0" spid="539" grpId="23"/>
      <p:bldP build="whole" bldLvl="1" animBg="1" rev="0" advAuto="0" spid="544" grpId="16"/>
      <p:bldP build="whole" bldLvl="1" animBg="1" rev="0" advAuto="0" spid="543" grpId="13"/>
      <p:bldP build="whole" bldLvl="1" animBg="1" rev="0" advAuto="0" spid="542" grpId="11"/>
      <p:bldP build="whole" bldLvl="1" animBg="1" rev="0" advAuto="0" spid="541" grpId="9"/>
      <p:bldP build="whole" bldLvl="1" animBg="1" rev="0" advAuto="0" spid="536" grpId="21"/>
      <p:bldP build="whole" bldLvl="1" animBg="1" rev="0" advAuto="0" spid="516" grpId="6"/>
      <p:bldP build="whole" bldLvl="1" animBg="1" rev="0" advAuto="0" spid="540" grpId="8"/>
      <p:bldP build="whole" bldLvl="1" animBg="1" rev="0" advAuto="0" spid="524" grpId="12"/>
      <p:bldP build="whole" bldLvl="1" animBg="1" rev="0" advAuto="0" spid="533" grpId="19"/>
      <p:bldP build="whole" bldLvl="1" animBg="1" rev="0" advAuto="0" spid="521" grpId="10"/>
      <p:bldP build="whole" bldLvl="1" animBg="1" rev="0" advAuto="0" spid="513" grpId="4"/>
      <p:bldP build="whole" bldLvl="1" animBg="1" rev="0" advAuto="0" spid="551" grpId="7"/>
      <p:bldP build="whole" bldLvl="1" animBg="1" rev="0" advAuto="0" spid="530" grpId="17"/>
      <p:bldP build="whole" bldLvl="1" animBg="1" rev="0" advAuto="0" spid="518" grpId="5"/>
      <p:bldP build="whole" bldLvl="1" animBg="1" rev="0" advAuto="0" spid="510" grpId="2"/>
      <p:bldP build="whole" bldLvl="1" animBg="1" rev="0" advAuto="0" spid="517" grpId="3"/>
      <p:bldP build="whole" bldLvl="1" animBg="1" rev="0" advAuto="0" spid="557" grpId="15"/>
      <p:bldP build="whole" bldLvl="1" animBg="1" rev="0" advAuto="0" spid="554" grpId="1"/>
      <p:bldP build="whole" bldLvl="1" animBg="1" rev="0" advAuto="0" spid="547" grpId="22"/>
      <p:bldP build="whole" bldLvl="1" animBg="1" rev="0" advAuto="0" spid="527" grpId="14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344;p34"/>
          <p:cNvSpPr txBox="1"/>
          <p:nvPr/>
        </p:nvSpPr>
        <p:spPr>
          <a:xfrm>
            <a:off x="1042987" y="117018"/>
            <a:ext cx="7643811" cy="77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 anchor="ctr">
            <a:spAutoFit/>
          </a:bodyPr>
          <a:lstStyle>
            <a:lvl1pPr>
              <a:defRPr b="1" sz="4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Домашнее задание</a:t>
            </a:r>
          </a:p>
        </p:txBody>
      </p:sp>
      <p:sp>
        <p:nvSpPr>
          <p:cNvPr id="560" name="Google Shape;345;p34"/>
          <p:cNvSpPr txBox="1"/>
          <p:nvPr>
            <p:ph type="body" idx="1"/>
          </p:nvPr>
        </p:nvSpPr>
        <p:spPr>
          <a:xfrm>
            <a:off x="1042987" y="1052512"/>
            <a:ext cx="7643811" cy="5073651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ts val="0"/>
              </a:spcBef>
              <a:buSzTx/>
              <a:buNone/>
              <a:defRPr b="1"/>
            </a:pPr>
            <a:r>
              <a:t>§4.1, 4.2;</a:t>
            </a:r>
          </a:p>
          <a:p>
            <a:pPr marL="342900" indent="-342900">
              <a:buSzTx/>
              <a:buNone/>
              <a:defRPr b="1"/>
            </a:pPr>
            <a:r>
              <a:t>№ 178, 179, 180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15;p19"/>
          <p:cNvSpPr txBox="1"/>
          <p:nvPr/>
        </p:nvSpPr>
        <p:spPr>
          <a:xfrm>
            <a:off x="1042987" y="148768"/>
            <a:ext cx="7643811" cy="71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 anchor="ctr">
            <a:spAutoFit/>
          </a:bodyPr>
          <a:lstStyle>
            <a:lvl1pPr>
              <a:lnSpc>
                <a:spcPct val="80000"/>
              </a:lnSpc>
              <a:defRPr b="1" sz="4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Правила ввода текста</a:t>
            </a:r>
          </a:p>
        </p:txBody>
      </p:sp>
      <p:sp>
        <p:nvSpPr>
          <p:cNvPr id="126" name="Google Shape;116;p19"/>
          <p:cNvSpPr txBox="1"/>
          <p:nvPr/>
        </p:nvSpPr>
        <p:spPr>
          <a:xfrm>
            <a:off x="1042987" y="1484312"/>
            <a:ext cx="7921626" cy="77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indent="-139700">
              <a:buClr>
                <a:srgbClr val="000000"/>
              </a:buClr>
              <a:buSzPts val="2200"/>
              <a:buFont typeface="Calibri"/>
              <a:buChar char="•"/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 не следите за концом строки: как только он будет достигнут, курсор автоматически перейдёт на начало следующей строки;</a:t>
            </a:r>
          </a:p>
        </p:txBody>
      </p:sp>
      <p:sp>
        <p:nvSpPr>
          <p:cNvPr id="127" name="Google Shape;117;p19"/>
          <p:cNvSpPr txBox="1"/>
          <p:nvPr/>
        </p:nvSpPr>
        <p:spPr>
          <a:xfrm>
            <a:off x="1042987" y="2420936"/>
            <a:ext cx="7921626" cy="77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indent="-139700">
              <a:buClr>
                <a:srgbClr val="000000"/>
              </a:buClr>
              <a:buSzPts val="2200"/>
              <a:buFont typeface="Calibri"/>
              <a:buChar char="•"/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 для того чтобы перейти к вводу нового абзаца, нажмите клавишу Enter;</a:t>
            </a:r>
          </a:p>
        </p:txBody>
      </p:sp>
      <p:sp>
        <p:nvSpPr>
          <p:cNvPr id="128" name="Google Shape;118;p19"/>
          <p:cNvSpPr txBox="1"/>
          <p:nvPr/>
        </p:nvSpPr>
        <p:spPr>
          <a:xfrm>
            <a:off x="1042987" y="3243261"/>
            <a:ext cx="7921626" cy="77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indent="-139700">
              <a:buClr>
                <a:srgbClr val="000000"/>
              </a:buClr>
              <a:buSzPts val="2200"/>
              <a:buFont typeface="Calibri"/>
              <a:buChar char="•"/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 там, где это нужно, используйте прописные буквы (Shift +  буква);</a:t>
            </a:r>
          </a:p>
        </p:txBody>
      </p:sp>
      <p:sp>
        <p:nvSpPr>
          <p:cNvPr id="129" name="Google Shape;119;p19"/>
          <p:cNvSpPr txBox="1"/>
          <p:nvPr/>
        </p:nvSpPr>
        <p:spPr>
          <a:xfrm>
            <a:off x="1042987" y="4081462"/>
            <a:ext cx="7921626" cy="434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indent="-139700" algn="just">
              <a:buClr>
                <a:srgbClr val="000000"/>
              </a:buClr>
              <a:buSzPts val="2200"/>
              <a:buFont typeface="Calibri"/>
              <a:buChar char="•"/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 соседние слова отделяйте одним пробелом;</a:t>
            </a:r>
          </a:p>
        </p:txBody>
      </p:sp>
      <p:sp>
        <p:nvSpPr>
          <p:cNvPr id="130" name="Google Shape;120;p19"/>
          <p:cNvSpPr txBox="1"/>
          <p:nvPr/>
        </p:nvSpPr>
        <p:spPr>
          <a:xfrm>
            <a:off x="1042987" y="4575175"/>
            <a:ext cx="7921626" cy="146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indent="-139700">
              <a:buClr>
                <a:srgbClr val="000000"/>
              </a:buClr>
              <a:buSzPts val="2200"/>
              <a:buFont typeface="Calibri"/>
              <a:buChar char="•"/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 знаки препинания (запятую, двоеточие, точку, восклицательный и вопросительный знаки) пишите слитно с предшествующим словом и отделяйте пробелом от следующего слова;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9" grpId="4"/>
      <p:bldP build="whole" bldLvl="1" animBg="1" rev="0" advAuto="0" spid="130" grpId="5"/>
      <p:bldP build="whole" bldLvl="1" animBg="1" rev="0" advAuto="0" spid="127" grpId="2"/>
      <p:bldP build="whole" bldLvl="1" animBg="1" rev="0" advAuto="0" spid="126" grpId="1"/>
      <p:bldP build="whole" bldLvl="1" animBg="1" rev="0" advAuto="0" spid="128" grpId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25;p20"/>
          <p:cNvSpPr txBox="1"/>
          <p:nvPr/>
        </p:nvSpPr>
        <p:spPr>
          <a:xfrm>
            <a:off x="1042987" y="148768"/>
            <a:ext cx="7643811" cy="71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 anchor="ctr">
            <a:spAutoFit/>
          </a:bodyPr>
          <a:lstStyle>
            <a:lvl1pPr>
              <a:lnSpc>
                <a:spcPct val="80000"/>
              </a:lnSpc>
              <a:defRPr b="1" sz="4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Правила ввода текста</a:t>
            </a:r>
          </a:p>
        </p:txBody>
      </p:sp>
      <p:grpSp>
        <p:nvGrpSpPr>
          <p:cNvPr id="135" name="Google Shape;126;p20"/>
          <p:cNvGrpSpPr/>
          <p:nvPr/>
        </p:nvGrpSpPr>
        <p:grpSpPr>
          <a:xfrm>
            <a:off x="4643437" y="3284537"/>
            <a:ext cx="1512888" cy="485776"/>
            <a:chOff x="0" y="0"/>
            <a:chExt cx="1512887" cy="485775"/>
          </a:xfrm>
        </p:grpSpPr>
        <p:sp>
          <p:nvSpPr>
            <p:cNvPr id="133" name="Прямоугольник"/>
            <p:cNvSpPr/>
            <p:nvPr/>
          </p:nvSpPr>
          <p:spPr>
            <a:xfrm>
              <a:off x="-1" y="0"/>
              <a:ext cx="1512889" cy="485775"/>
            </a:xfrm>
            <a:prstGeom prst="rect">
              <a:avLst/>
            </a:prstGeom>
            <a:noFill/>
            <a:ln w="28575" cap="flat">
              <a:solidFill>
                <a:srgbClr val="CC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ctr"/>
            </a:p>
          </p:txBody>
        </p:sp>
        <p:sp>
          <p:nvSpPr>
            <p:cNvPr id="134" name="слитно"/>
            <p:cNvSpPr txBox="1"/>
            <p:nvPr/>
          </p:nvSpPr>
          <p:spPr>
            <a:xfrm>
              <a:off x="-1" y="0"/>
              <a:ext cx="1512889" cy="4597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 algn="ctr">
                <a:defRPr sz="2400">
                  <a:solidFill>
                    <a:srgbClr val="CC0000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слитно </a:t>
              </a:r>
            </a:p>
          </p:txBody>
        </p:sp>
      </p:grpSp>
      <p:sp>
        <p:nvSpPr>
          <p:cNvPr id="136" name="Google Shape;127;p20"/>
          <p:cNvSpPr/>
          <p:nvPr/>
        </p:nvSpPr>
        <p:spPr>
          <a:xfrm flipV="1">
            <a:off x="3008311" y="3743324"/>
            <a:ext cx="4799014" cy="46038"/>
          </a:xfrm>
          <a:prstGeom prst="line">
            <a:avLst/>
          </a:prstGeom>
          <a:ln w="38100">
            <a:solidFill>
              <a:srgbClr val="CC0000"/>
            </a:solidFill>
            <a:miter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37" name="Google Shape;128;p20"/>
          <p:cNvSpPr/>
          <p:nvPr/>
        </p:nvSpPr>
        <p:spPr>
          <a:xfrm>
            <a:off x="3008311" y="3789362"/>
            <a:ext cx="1" cy="485776"/>
          </a:xfrm>
          <a:prstGeom prst="line">
            <a:avLst/>
          </a:prstGeom>
          <a:ln w="38100">
            <a:solidFill>
              <a:srgbClr val="CC0000"/>
            </a:solidFill>
            <a:miter/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38" name="Google Shape;129;p20"/>
          <p:cNvSpPr/>
          <p:nvPr/>
        </p:nvSpPr>
        <p:spPr>
          <a:xfrm>
            <a:off x="6070600" y="3740149"/>
            <a:ext cx="1" cy="485776"/>
          </a:xfrm>
          <a:prstGeom prst="line">
            <a:avLst/>
          </a:prstGeom>
          <a:ln w="38100">
            <a:solidFill>
              <a:srgbClr val="CC0000"/>
            </a:solidFill>
            <a:miter/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39" name="Google Shape;130;p20"/>
          <p:cNvSpPr/>
          <p:nvPr/>
        </p:nvSpPr>
        <p:spPr>
          <a:xfrm>
            <a:off x="7834311" y="3722686"/>
            <a:ext cx="1" cy="485776"/>
          </a:xfrm>
          <a:prstGeom prst="line">
            <a:avLst/>
          </a:prstGeom>
          <a:ln w="38100">
            <a:solidFill>
              <a:srgbClr val="CC0000"/>
            </a:solidFill>
            <a:miter/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40" name="Google Shape;131;p20"/>
          <p:cNvSpPr txBox="1"/>
          <p:nvPr/>
        </p:nvSpPr>
        <p:spPr>
          <a:xfrm>
            <a:off x="2308225" y="4071937"/>
            <a:ext cx="6840536" cy="65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just">
              <a:defRPr b="1" sz="3600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    «Хорошо летом!»           (5)</a:t>
            </a:r>
          </a:p>
        </p:txBody>
      </p:sp>
      <p:sp>
        <p:nvSpPr>
          <p:cNvPr id="141" name="Google Shape;132;p20"/>
          <p:cNvSpPr/>
          <p:nvPr/>
        </p:nvSpPr>
        <p:spPr>
          <a:xfrm>
            <a:off x="7572374" y="3757611"/>
            <a:ext cx="1" cy="485776"/>
          </a:xfrm>
          <a:prstGeom prst="line">
            <a:avLst/>
          </a:prstGeom>
          <a:ln w="38100">
            <a:solidFill>
              <a:srgbClr val="CC0000"/>
            </a:solidFill>
            <a:miter/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42" name="Google Shape;133;p20"/>
          <p:cNvSpPr txBox="1"/>
          <p:nvPr/>
        </p:nvSpPr>
        <p:spPr>
          <a:xfrm>
            <a:off x="1042987" y="1773236"/>
            <a:ext cx="7921626" cy="45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 indent="-152400">
              <a:buClr>
                <a:srgbClr val="000000"/>
              </a:buClr>
              <a:buSzPts val="2400"/>
              <a:buFont typeface="Calibri"/>
              <a:buChar char="•"/>
              <a:defRPr sz="2400">
                <a:latin typeface="Calibri"/>
                <a:ea typeface="Calibri"/>
                <a:cs typeface="Calibri"/>
                <a:sym typeface="Calibri"/>
              </a:defRPr>
            </a:pPr>
            <a:r>
              <a:t> </a:t>
            </a:r>
            <a:r>
              <a:rPr sz="2200"/>
              <a:t>кавычки и скобки пишите слитно с соответствующими словами;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7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Class="entr" nodeType="after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1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Class="entr" nodeType="after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5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6" grpId="4"/>
      <p:bldP build="whole" bldLvl="1" animBg="1" rev="0" advAuto="0" spid="137" grpId="5"/>
      <p:bldP build="whole" bldLvl="1" animBg="1" rev="0" advAuto="0" spid="140" grpId="2"/>
      <p:bldP build="whole" bldLvl="1" animBg="1" rev="0" advAuto="0" spid="139" grpId="7"/>
      <p:bldP build="whole" bldLvl="1" animBg="1" rev="0" advAuto="0" spid="138" grpId="6"/>
      <p:bldP build="whole" bldLvl="1" animBg="1" rev="0" advAuto="0" spid="142" grpId="1"/>
      <p:bldP build="whole" bldLvl="1" animBg="1" rev="0" advAuto="0" spid="135" grpId="3"/>
      <p:bldP build="whole" bldLvl="1" animBg="1" rev="0" advAuto="0" spid="141" grpId="8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38;p21"/>
          <p:cNvSpPr txBox="1"/>
          <p:nvPr/>
        </p:nvSpPr>
        <p:spPr>
          <a:xfrm>
            <a:off x="1042987" y="148768"/>
            <a:ext cx="7643811" cy="71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 anchor="ctr">
            <a:spAutoFit/>
          </a:bodyPr>
          <a:lstStyle>
            <a:lvl1pPr>
              <a:lnSpc>
                <a:spcPct val="80000"/>
              </a:lnSpc>
              <a:defRPr b="1" sz="4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Правила ввода текста</a:t>
            </a:r>
          </a:p>
        </p:txBody>
      </p:sp>
      <p:sp>
        <p:nvSpPr>
          <p:cNvPr id="145" name="Google Shape;139;p21"/>
          <p:cNvSpPr txBox="1"/>
          <p:nvPr/>
        </p:nvSpPr>
        <p:spPr>
          <a:xfrm>
            <a:off x="1428750" y="3286125"/>
            <a:ext cx="6840536" cy="650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b="1" sz="3600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Справка – это документ.</a:t>
            </a:r>
          </a:p>
        </p:txBody>
      </p:sp>
      <p:grpSp>
        <p:nvGrpSpPr>
          <p:cNvPr id="148" name="Google Shape;140;p21"/>
          <p:cNvGrpSpPr/>
          <p:nvPr/>
        </p:nvGrpSpPr>
        <p:grpSpPr>
          <a:xfrm>
            <a:off x="3276600" y="2565400"/>
            <a:ext cx="2016125" cy="485775"/>
            <a:chOff x="0" y="0"/>
            <a:chExt cx="2016125" cy="485775"/>
          </a:xfrm>
        </p:grpSpPr>
        <p:sp>
          <p:nvSpPr>
            <p:cNvPr id="146" name="Прямоугольник"/>
            <p:cNvSpPr/>
            <p:nvPr/>
          </p:nvSpPr>
          <p:spPr>
            <a:xfrm>
              <a:off x="0" y="0"/>
              <a:ext cx="2016125" cy="485775"/>
            </a:xfrm>
            <a:prstGeom prst="rect">
              <a:avLst/>
            </a:prstGeom>
            <a:noFill/>
            <a:ln w="28575" cap="flat">
              <a:solidFill>
                <a:srgbClr val="66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ctr"/>
            </a:p>
          </p:txBody>
        </p:sp>
        <p:sp>
          <p:nvSpPr>
            <p:cNvPr id="147" name="отделить"/>
            <p:cNvSpPr txBox="1"/>
            <p:nvPr/>
          </p:nvSpPr>
          <p:spPr>
            <a:xfrm>
              <a:off x="0" y="0"/>
              <a:ext cx="2016125" cy="4597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/>
            <a:p>
              <a:pPr algn="ctr">
                <a:defRPr sz="2400">
                  <a:solidFill>
                    <a:srgbClr val="660066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отделить</a:t>
              </a:r>
              <a:r>
                <a:rPr>
                  <a:solidFill>
                    <a:srgbClr val="CC0000"/>
                  </a:solidFill>
                </a:rPr>
                <a:t>  </a:t>
              </a:r>
            </a:p>
          </p:txBody>
        </p:sp>
      </p:grpSp>
      <p:sp>
        <p:nvSpPr>
          <p:cNvPr id="149" name="Google Shape;141;p21"/>
          <p:cNvSpPr/>
          <p:nvPr/>
        </p:nvSpPr>
        <p:spPr>
          <a:xfrm>
            <a:off x="4067175" y="3068637"/>
            <a:ext cx="0" cy="504826"/>
          </a:xfrm>
          <a:prstGeom prst="line">
            <a:avLst/>
          </a:prstGeom>
          <a:ln w="38100">
            <a:solidFill>
              <a:srgbClr val="660066"/>
            </a:solidFill>
            <a:miter/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50" name="Google Shape;142;p21"/>
          <p:cNvSpPr/>
          <p:nvPr/>
        </p:nvSpPr>
        <p:spPr>
          <a:xfrm>
            <a:off x="4500562" y="3068637"/>
            <a:ext cx="1" cy="504826"/>
          </a:xfrm>
          <a:prstGeom prst="line">
            <a:avLst/>
          </a:prstGeom>
          <a:ln w="38100">
            <a:solidFill>
              <a:srgbClr val="660066"/>
            </a:solidFill>
            <a:miter/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51" name="Google Shape;143;p21"/>
          <p:cNvSpPr txBox="1"/>
          <p:nvPr/>
        </p:nvSpPr>
        <p:spPr>
          <a:xfrm>
            <a:off x="1042987" y="1773236"/>
            <a:ext cx="7921626" cy="45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 indent="-152400" algn="just">
              <a:buClr>
                <a:srgbClr val="000000"/>
              </a:buClr>
              <a:buSzPts val="2400"/>
              <a:buFont typeface="Calibri"/>
              <a:buChar char="•"/>
              <a:defRPr sz="2400">
                <a:latin typeface="Calibri"/>
                <a:ea typeface="Calibri"/>
                <a:cs typeface="Calibri"/>
                <a:sym typeface="Calibri"/>
              </a:defRPr>
            </a:pPr>
            <a:r>
              <a:t> </a:t>
            </a:r>
            <a:r>
              <a:rPr sz="2200"/>
              <a:t>тире выделяйте пробелами с двух сторон;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49" grpId="4"/>
      <p:bldP build="whole" bldLvl="1" animBg="1" rev="0" advAuto="0" spid="150" grpId="5"/>
      <p:bldP build="whole" bldLvl="1" animBg="1" rev="0" advAuto="0" spid="151" grpId="1"/>
      <p:bldP build="whole" bldLvl="1" animBg="1" rev="0" advAuto="0" spid="145" grpId="2"/>
      <p:bldP build="whole" bldLvl="1" animBg="1" rev="0" advAuto="0" spid="148" grpId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48;p22"/>
          <p:cNvSpPr txBox="1"/>
          <p:nvPr/>
        </p:nvSpPr>
        <p:spPr>
          <a:xfrm>
            <a:off x="1042987" y="148768"/>
            <a:ext cx="7643811" cy="71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 anchor="ctr">
            <a:spAutoFit/>
          </a:bodyPr>
          <a:lstStyle>
            <a:lvl1pPr>
              <a:lnSpc>
                <a:spcPct val="80000"/>
              </a:lnSpc>
              <a:defRPr b="1" sz="4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Правила ввода текста</a:t>
            </a:r>
          </a:p>
        </p:txBody>
      </p:sp>
      <p:grpSp>
        <p:nvGrpSpPr>
          <p:cNvPr id="156" name="Google Shape;149;p22"/>
          <p:cNvGrpSpPr/>
          <p:nvPr/>
        </p:nvGrpSpPr>
        <p:grpSpPr>
          <a:xfrm>
            <a:off x="4500562" y="3214686"/>
            <a:ext cx="1512888" cy="485776"/>
            <a:chOff x="0" y="0"/>
            <a:chExt cx="1512887" cy="485775"/>
          </a:xfrm>
        </p:grpSpPr>
        <p:sp>
          <p:nvSpPr>
            <p:cNvPr id="154" name="Прямоугольник"/>
            <p:cNvSpPr/>
            <p:nvPr/>
          </p:nvSpPr>
          <p:spPr>
            <a:xfrm>
              <a:off x="-1" y="0"/>
              <a:ext cx="1512889" cy="485775"/>
            </a:xfrm>
            <a:prstGeom prst="rect">
              <a:avLst/>
            </a:prstGeom>
            <a:noFill/>
            <a:ln w="28575" cap="flat">
              <a:solidFill>
                <a:srgbClr val="CC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ctr"/>
            </a:p>
          </p:txBody>
        </p:sp>
        <p:sp>
          <p:nvSpPr>
            <p:cNvPr id="155" name="слитно"/>
            <p:cNvSpPr txBox="1"/>
            <p:nvPr/>
          </p:nvSpPr>
          <p:spPr>
            <a:xfrm>
              <a:off x="-1" y="0"/>
              <a:ext cx="1512889" cy="4597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 algn="ctr">
                <a:defRPr sz="2400">
                  <a:solidFill>
                    <a:srgbClr val="CC0000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слитно </a:t>
              </a:r>
            </a:p>
          </p:txBody>
        </p:sp>
      </p:grpSp>
      <p:sp>
        <p:nvSpPr>
          <p:cNvPr id="157" name="Google Shape;150;p22"/>
          <p:cNvSpPr/>
          <p:nvPr/>
        </p:nvSpPr>
        <p:spPr>
          <a:xfrm>
            <a:off x="5021262" y="3714750"/>
            <a:ext cx="1" cy="647700"/>
          </a:xfrm>
          <a:prstGeom prst="line">
            <a:avLst/>
          </a:prstGeom>
          <a:ln w="38100">
            <a:solidFill>
              <a:srgbClr val="CC0000"/>
            </a:solidFill>
            <a:miter/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58" name="Google Shape;151;p22"/>
          <p:cNvSpPr/>
          <p:nvPr/>
        </p:nvSpPr>
        <p:spPr>
          <a:xfrm>
            <a:off x="5176837" y="3714749"/>
            <a:ext cx="1" cy="647702"/>
          </a:xfrm>
          <a:prstGeom prst="line">
            <a:avLst/>
          </a:prstGeom>
          <a:ln w="38100">
            <a:solidFill>
              <a:srgbClr val="CC0000"/>
            </a:solidFill>
            <a:miter/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59" name="Google Shape;152;p22"/>
          <p:cNvSpPr txBox="1"/>
          <p:nvPr/>
        </p:nvSpPr>
        <p:spPr>
          <a:xfrm>
            <a:off x="2643186" y="4071937"/>
            <a:ext cx="6840537" cy="65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just">
              <a:defRPr b="1" sz="3600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    «Человек-амфибия»  </a:t>
            </a:r>
          </a:p>
        </p:txBody>
      </p:sp>
      <p:sp>
        <p:nvSpPr>
          <p:cNvPr id="160" name="Google Shape;153;p22"/>
          <p:cNvSpPr txBox="1"/>
          <p:nvPr/>
        </p:nvSpPr>
        <p:spPr>
          <a:xfrm>
            <a:off x="1042987" y="1773236"/>
            <a:ext cx="7921626" cy="45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 indent="-152400" algn="just">
              <a:buClr>
                <a:srgbClr val="000000"/>
              </a:buClr>
              <a:buSzPts val="2400"/>
              <a:buFont typeface="Calibri"/>
              <a:buChar char="•"/>
              <a:defRPr sz="2400">
                <a:latin typeface="Calibri"/>
                <a:ea typeface="Calibri"/>
                <a:cs typeface="Calibri"/>
                <a:sym typeface="Calibri"/>
              </a:defRPr>
            </a:pPr>
            <a:r>
              <a:t> </a:t>
            </a:r>
            <a:r>
              <a:rPr sz="2200"/>
              <a:t>дефис пишите слитно с соединяемыми им словами;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9" grpId="2"/>
      <p:bldP build="whole" bldLvl="1" animBg="1" rev="0" advAuto="0" spid="158" grpId="5"/>
      <p:bldP build="whole" bldLvl="1" animBg="1" rev="0" advAuto="0" spid="156" grpId="3"/>
      <p:bldP build="whole" bldLvl="1" animBg="1" rev="0" advAuto="0" spid="160" grpId="1"/>
      <p:bldP build="whole" bldLvl="1" animBg="1" rev="0" advAuto="0" spid="157" grpId="4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58;p23"/>
          <p:cNvSpPr txBox="1"/>
          <p:nvPr/>
        </p:nvSpPr>
        <p:spPr>
          <a:xfrm>
            <a:off x="1042987" y="148768"/>
            <a:ext cx="7643811" cy="71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 anchor="ctr">
            <a:spAutoFit/>
          </a:bodyPr>
          <a:lstStyle>
            <a:lvl1pPr>
              <a:lnSpc>
                <a:spcPct val="80000"/>
              </a:lnSpc>
              <a:defRPr b="1" sz="4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Редактирование текста</a:t>
            </a:r>
          </a:p>
        </p:txBody>
      </p:sp>
      <p:sp>
        <p:nvSpPr>
          <p:cNvPr id="163" name="Google Shape;159;p23"/>
          <p:cNvSpPr txBox="1"/>
          <p:nvPr/>
        </p:nvSpPr>
        <p:spPr>
          <a:xfrm>
            <a:off x="971550" y="692150"/>
            <a:ext cx="8172450" cy="1120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 indent="182562" algn="just">
              <a:defRPr sz="2200">
                <a:latin typeface="Calibri"/>
                <a:ea typeface="Calibri"/>
                <a:cs typeface="Calibri"/>
                <a:sym typeface="Calibri"/>
              </a:defRPr>
            </a:pPr>
            <a:r>
              <a:t>При </a:t>
            </a:r>
            <a:r>
              <a:rPr b="1"/>
              <a:t>редактировании (правке)</a:t>
            </a:r>
            <a:r>
              <a:t> текста его просматривают, чтобы убедиться, что всё правильно, исправляют обнаруженные ошибки и вносят необходимые изменения.</a:t>
            </a:r>
          </a:p>
        </p:txBody>
      </p:sp>
      <p:sp>
        <p:nvSpPr>
          <p:cNvPr id="164" name="Google Shape;160;p23"/>
          <p:cNvSpPr txBox="1"/>
          <p:nvPr/>
        </p:nvSpPr>
        <p:spPr>
          <a:xfrm>
            <a:off x="1692275" y="1844675"/>
            <a:ext cx="6551611" cy="434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Быстрое перемещение курсора:</a:t>
            </a:r>
          </a:p>
        </p:txBody>
      </p:sp>
      <p:grpSp>
        <p:nvGrpSpPr>
          <p:cNvPr id="173" name="Google Shape;161;p23"/>
          <p:cNvGrpSpPr/>
          <p:nvPr/>
        </p:nvGrpSpPr>
        <p:grpSpPr>
          <a:xfrm>
            <a:off x="1908174" y="2420936"/>
            <a:ext cx="1150939" cy="433388"/>
            <a:chOff x="0" y="0"/>
            <a:chExt cx="1150937" cy="433387"/>
          </a:xfrm>
        </p:grpSpPr>
        <p:grpSp>
          <p:nvGrpSpPr>
            <p:cNvPr id="171" name="Группа"/>
            <p:cNvGrpSpPr/>
            <p:nvPr/>
          </p:nvGrpSpPr>
          <p:grpSpPr>
            <a:xfrm>
              <a:off x="-1" y="-1"/>
              <a:ext cx="1150939" cy="433389"/>
              <a:chOff x="0" y="0"/>
              <a:chExt cx="1150937" cy="433387"/>
            </a:xfrm>
          </p:grpSpPr>
          <p:sp>
            <p:nvSpPr>
              <p:cNvPr id="165" name="Прямоугольник"/>
              <p:cNvSpPr/>
              <p:nvPr/>
            </p:nvSpPr>
            <p:spPr>
              <a:xfrm>
                <a:off x="-1" y="-1"/>
                <a:ext cx="1150939" cy="433389"/>
              </a:xfrm>
              <a:prstGeom prst="rect">
                <a:avLst/>
              </a:prstGeom>
              <a:solidFill>
                <a:srgbClr val="C0C0C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166" name="Фигура"/>
              <p:cNvSpPr/>
              <p:nvPr/>
            </p:nvSpPr>
            <p:spPr>
              <a:xfrm>
                <a:off x="-1" y="-1"/>
                <a:ext cx="1150939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0583" y="21600"/>
                    </a:lnTo>
                    <a:lnTo>
                      <a:pt x="1017" y="21600"/>
                    </a:lnTo>
                    <a:close/>
                  </a:path>
                </a:pathLst>
              </a:custGeom>
              <a:solidFill>
                <a:srgbClr val="FFFFFF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167" name="Фигура"/>
              <p:cNvSpPr/>
              <p:nvPr/>
            </p:nvSpPr>
            <p:spPr>
              <a:xfrm>
                <a:off x="-1" y="379214"/>
                <a:ext cx="1150939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lnTo>
                      <a:pt x="1017" y="0"/>
                    </a:lnTo>
                    <a:lnTo>
                      <a:pt x="20583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168" name="Фигура"/>
              <p:cNvSpPr/>
              <p:nvPr/>
            </p:nvSpPr>
            <p:spPr>
              <a:xfrm>
                <a:off x="-1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2700"/>
                    </a:lnTo>
                    <a:lnTo>
                      <a:pt x="21600" y="189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169" name="Фигура"/>
              <p:cNvSpPr/>
              <p:nvPr/>
            </p:nvSpPr>
            <p:spPr>
              <a:xfrm>
                <a:off x="1096763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21600" y="21600"/>
                    </a:lnTo>
                    <a:lnTo>
                      <a:pt x="0" y="18900"/>
                    </a:lnTo>
                    <a:lnTo>
                      <a:pt x="0" y="2700"/>
                    </a:lnTo>
                    <a:close/>
                  </a:path>
                </a:pathLst>
              </a:custGeom>
              <a:solidFill>
                <a:srgbClr val="000000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170" name="Фигура"/>
              <p:cNvSpPr/>
              <p:nvPr/>
            </p:nvSpPr>
            <p:spPr>
              <a:xfrm>
                <a:off x="-1" y="-1"/>
                <a:ext cx="1150939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  <a:moveTo>
                      <a:pt x="1017" y="2700"/>
                    </a:moveTo>
                    <a:lnTo>
                      <a:pt x="20583" y="2700"/>
                    </a:lnTo>
                    <a:lnTo>
                      <a:pt x="20583" y="18900"/>
                    </a:lnTo>
                    <a:lnTo>
                      <a:pt x="1017" y="18900"/>
                    </a:lnTo>
                    <a:close/>
                    <a:moveTo>
                      <a:pt x="0" y="0"/>
                    </a:moveTo>
                    <a:lnTo>
                      <a:pt x="1017" y="2700"/>
                    </a:lnTo>
                    <a:moveTo>
                      <a:pt x="0" y="21600"/>
                    </a:moveTo>
                    <a:lnTo>
                      <a:pt x="1017" y="18900"/>
                    </a:lnTo>
                    <a:moveTo>
                      <a:pt x="21600" y="0"/>
                    </a:moveTo>
                    <a:lnTo>
                      <a:pt x="20583" y="2700"/>
                    </a:lnTo>
                    <a:moveTo>
                      <a:pt x="21600" y="21600"/>
                    </a:moveTo>
                    <a:lnTo>
                      <a:pt x="20583" y="18900"/>
                    </a:ln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</p:grpSp>
        <p:sp>
          <p:nvSpPr>
            <p:cNvPr id="172" name="Home"/>
            <p:cNvSpPr txBox="1"/>
            <p:nvPr/>
          </p:nvSpPr>
          <p:spPr>
            <a:xfrm>
              <a:off x="54172" y="18593"/>
              <a:ext cx="1042593" cy="396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Home</a:t>
              </a:r>
            </a:p>
          </p:txBody>
        </p:sp>
      </p:grpSp>
      <p:grpSp>
        <p:nvGrpSpPr>
          <p:cNvPr id="176" name="Google Shape;162;p23"/>
          <p:cNvGrpSpPr/>
          <p:nvPr/>
        </p:nvGrpSpPr>
        <p:grpSpPr>
          <a:xfrm>
            <a:off x="5364162" y="2420936"/>
            <a:ext cx="2592388" cy="406401"/>
            <a:chOff x="0" y="0"/>
            <a:chExt cx="2592387" cy="406400"/>
          </a:xfrm>
        </p:grpSpPr>
        <p:sp>
          <p:nvSpPr>
            <p:cNvPr id="174" name="Прямоугольник"/>
            <p:cNvSpPr/>
            <p:nvPr/>
          </p:nvSpPr>
          <p:spPr>
            <a:xfrm>
              <a:off x="-1" y="0"/>
              <a:ext cx="2592389" cy="406400"/>
            </a:xfrm>
            <a:prstGeom prst="rect">
              <a:avLst/>
            </a:prstGeom>
            <a:noFill/>
            <a:ln w="9525" cap="flat">
              <a:solidFill>
                <a:srgbClr val="66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/>
            </a:p>
          </p:txBody>
        </p:sp>
        <p:sp>
          <p:nvSpPr>
            <p:cNvPr id="175" name="- в начало строки"/>
            <p:cNvSpPr txBox="1"/>
            <p:nvPr/>
          </p:nvSpPr>
          <p:spPr>
            <a:xfrm>
              <a:off x="-1" y="0"/>
              <a:ext cx="2592389" cy="396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- в начало строки</a:t>
              </a:r>
            </a:p>
          </p:txBody>
        </p:sp>
      </p:grpSp>
      <p:grpSp>
        <p:nvGrpSpPr>
          <p:cNvPr id="185" name="Google Shape;163;p23"/>
          <p:cNvGrpSpPr/>
          <p:nvPr/>
        </p:nvGrpSpPr>
        <p:grpSpPr>
          <a:xfrm>
            <a:off x="1908174" y="3068636"/>
            <a:ext cx="1150939" cy="433388"/>
            <a:chOff x="0" y="0"/>
            <a:chExt cx="1150937" cy="433387"/>
          </a:xfrm>
        </p:grpSpPr>
        <p:grpSp>
          <p:nvGrpSpPr>
            <p:cNvPr id="183" name="Группа"/>
            <p:cNvGrpSpPr/>
            <p:nvPr/>
          </p:nvGrpSpPr>
          <p:grpSpPr>
            <a:xfrm>
              <a:off x="-1" y="-1"/>
              <a:ext cx="1150939" cy="433389"/>
              <a:chOff x="0" y="0"/>
              <a:chExt cx="1150937" cy="433387"/>
            </a:xfrm>
          </p:grpSpPr>
          <p:sp>
            <p:nvSpPr>
              <p:cNvPr id="177" name="Прямоугольник"/>
              <p:cNvSpPr/>
              <p:nvPr/>
            </p:nvSpPr>
            <p:spPr>
              <a:xfrm>
                <a:off x="-1" y="-1"/>
                <a:ext cx="1150939" cy="433389"/>
              </a:xfrm>
              <a:prstGeom prst="rect">
                <a:avLst/>
              </a:prstGeom>
              <a:solidFill>
                <a:srgbClr val="C0C0C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178" name="Фигура"/>
              <p:cNvSpPr/>
              <p:nvPr/>
            </p:nvSpPr>
            <p:spPr>
              <a:xfrm>
                <a:off x="-1" y="-1"/>
                <a:ext cx="1150939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0583" y="21600"/>
                    </a:lnTo>
                    <a:lnTo>
                      <a:pt x="1017" y="21600"/>
                    </a:lnTo>
                    <a:close/>
                  </a:path>
                </a:pathLst>
              </a:custGeom>
              <a:solidFill>
                <a:srgbClr val="FFFFFF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179" name="Фигура"/>
              <p:cNvSpPr/>
              <p:nvPr/>
            </p:nvSpPr>
            <p:spPr>
              <a:xfrm>
                <a:off x="-1" y="379214"/>
                <a:ext cx="1150939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lnTo>
                      <a:pt x="1017" y="0"/>
                    </a:lnTo>
                    <a:lnTo>
                      <a:pt x="20583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180" name="Фигура"/>
              <p:cNvSpPr/>
              <p:nvPr/>
            </p:nvSpPr>
            <p:spPr>
              <a:xfrm>
                <a:off x="-1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2700"/>
                    </a:lnTo>
                    <a:lnTo>
                      <a:pt x="21600" y="189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181" name="Фигура"/>
              <p:cNvSpPr/>
              <p:nvPr/>
            </p:nvSpPr>
            <p:spPr>
              <a:xfrm>
                <a:off x="1096763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21600" y="21600"/>
                    </a:lnTo>
                    <a:lnTo>
                      <a:pt x="0" y="18900"/>
                    </a:lnTo>
                    <a:lnTo>
                      <a:pt x="0" y="2700"/>
                    </a:lnTo>
                    <a:close/>
                  </a:path>
                </a:pathLst>
              </a:custGeom>
              <a:solidFill>
                <a:srgbClr val="000000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182" name="Фигура"/>
              <p:cNvSpPr/>
              <p:nvPr/>
            </p:nvSpPr>
            <p:spPr>
              <a:xfrm>
                <a:off x="-1" y="-1"/>
                <a:ext cx="1150939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  <a:moveTo>
                      <a:pt x="1017" y="2700"/>
                    </a:moveTo>
                    <a:lnTo>
                      <a:pt x="20583" y="2700"/>
                    </a:lnTo>
                    <a:lnTo>
                      <a:pt x="20583" y="18900"/>
                    </a:lnTo>
                    <a:lnTo>
                      <a:pt x="1017" y="18900"/>
                    </a:lnTo>
                    <a:close/>
                    <a:moveTo>
                      <a:pt x="0" y="0"/>
                    </a:moveTo>
                    <a:lnTo>
                      <a:pt x="1017" y="2700"/>
                    </a:lnTo>
                    <a:moveTo>
                      <a:pt x="0" y="21600"/>
                    </a:moveTo>
                    <a:lnTo>
                      <a:pt x="1017" y="18900"/>
                    </a:lnTo>
                    <a:moveTo>
                      <a:pt x="21600" y="0"/>
                    </a:moveTo>
                    <a:lnTo>
                      <a:pt x="20583" y="2700"/>
                    </a:lnTo>
                    <a:moveTo>
                      <a:pt x="21600" y="21600"/>
                    </a:moveTo>
                    <a:lnTo>
                      <a:pt x="20583" y="18900"/>
                    </a:ln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</p:grpSp>
        <p:sp>
          <p:nvSpPr>
            <p:cNvPr id="184" name="End"/>
            <p:cNvSpPr txBox="1"/>
            <p:nvPr/>
          </p:nvSpPr>
          <p:spPr>
            <a:xfrm>
              <a:off x="54172" y="18593"/>
              <a:ext cx="1042593" cy="396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End</a:t>
              </a:r>
            </a:p>
          </p:txBody>
        </p:sp>
      </p:grpSp>
      <p:grpSp>
        <p:nvGrpSpPr>
          <p:cNvPr id="188" name="Google Shape;164;p23"/>
          <p:cNvGrpSpPr/>
          <p:nvPr/>
        </p:nvGrpSpPr>
        <p:grpSpPr>
          <a:xfrm>
            <a:off x="5364162" y="3068636"/>
            <a:ext cx="2592388" cy="406401"/>
            <a:chOff x="0" y="0"/>
            <a:chExt cx="2592387" cy="406400"/>
          </a:xfrm>
        </p:grpSpPr>
        <p:sp>
          <p:nvSpPr>
            <p:cNvPr id="186" name="Прямоугольник"/>
            <p:cNvSpPr/>
            <p:nvPr/>
          </p:nvSpPr>
          <p:spPr>
            <a:xfrm>
              <a:off x="-1" y="0"/>
              <a:ext cx="2592389" cy="406400"/>
            </a:xfrm>
            <a:prstGeom prst="rect">
              <a:avLst/>
            </a:prstGeom>
            <a:noFill/>
            <a:ln w="9525" cap="flat">
              <a:solidFill>
                <a:srgbClr val="66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/>
            </a:p>
          </p:txBody>
        </p:sp>
        <p:sp>
          <p:nvSpPr>
            <p:cNvPr id="187" name="- в конец строки"/>
            <p:cNvSpPr txBox="1"/>
            <p:nvPr/>
          </p:nvSpPr>
          <p:spPr>
            <a:xfrm>
              <a:off x="-1" y="0"/>
              <a:ext cx="2592389" cy="396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- в конец строки</a:t>
              </a:r>
            </a:p>
          </p:txBody>
        </p:sp>
      </p:grpSp>
      <p:grpSp>
        <p:nvGrpSpPr>
          <p:cNvPr id="197" name="Google Shape;165;p23"/>
          <p:cNvGrpSpPr/>
          <p:nvPr/>
        </p:nvGrpSpPr>
        <p:grpSpPr>
          <a:xfrm>
            <a:off x="1908174" y="3716337"/>
            <a:ext cx="1150939" cy="433388"/>
            <a:chOff x="0" y="0"/>
            <a:chExt cx="1150937" cy="433387"/>
          </a:xfrm>
        </p:grpSpPr>
        <p:grpSp>
          <p:nvGrpSpPr>
            <p:cNvPr id="195" name="Группа"/>
            <p:cNvGrpSpPr/>
            <p:nvPr/>
          </p:nvGrpSpPr>
          <p:grpSpPr>
            <a:xfrm>
              <a:off x="-1" y="-1"/>
              <a:ext cx="1150939" cy="433389"/>
              <a:chOff x="0" y="0"/>
              <a:chExt cx="1150937" cy="433387"/>
            </a:xfrm>
          </p:grpSpPr>
          <p:sp>
            <p:nvSpPr>
              <p:cNvPr id="189" name="Прямоугольник"/>
              <p:cNvSpPr/>
              <p:nvPr/>
            </p:nvSpPr>
            <p:spPr>
              <a:xfrm>
                <a:off x="-1" y="-1"/>
                <a:ext cx="1150939" cy="433389"/>
              </a:xfrm>
              <a:prstGeom prst="rect">
                <a:avLst/>
              </a:prstGeom>
              <a:solidFill>
                <a:srgbClr val="C0C0C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190" name="Фигура"/>
              <p:cNvSpPr/>
              <p:nvPr/>
            </p:nvSpPr>
            <p:spPr>
              <a:xfrm>
                <a:off x="-1" y="-1"/>
                <a:ext cx="1150939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0583" y="21600"/>
                    </a:lnTo>
                    <a:lnTo>
                      <a:pt x="1017" y="21600"/>
                    </a:lnTo>
                    <a:close/>
                  </a:path>
                </a:pathLst>
              </a:custGeom>
              <a:solidFill>
                <a:srgbClr val="FFFFFF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191" name="Фигура"/>
              <p:cNvSpPr/>
              <p:nvPr/>
            </p:nvSpPr>
            <p:spPr>
              <a:xfrm>
                <a:off x="-1" y="379214"/>
                <a:ext cx="1150939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lnTo>
                      <a:pt x="1017" y="0"/>
                    </a:lnTo>
                    <a:lnTo>
                      <a:pt x="20583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192" name="Фигура"/>
              <p:cNvSpPr/>
              <p:nvPr/>
            </p:nvSpPr>
            <p:spPr>
              <a:xfrm>
                <a:off x="-1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2700"/>
                    </a:lnTo>
                    <a:lnTo>
                      <a:pt x="21600" y="189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193" name="Фигура"/>
              <p:cNvSpPr/>
              <p:nvPr/>
            </p:nvSpPr>
            <p:spPr>
              <a:xfrm>
                <a:off x="1096763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21600" y="21600"/>
                    </a:lnTo>
                    <a:lnTo>
                      <a:pt x="0" y="18900"/>
                    </a:lnTo>
                    <a:lnTo>
                      <a:pt x="0" y="2700"/>
                    </a:lnTo>
                    <a:close/>
                  </a:path>
                </a:pathLst>
              </a:custGeom>
              <a:solidFill>
                <a:srgbClr val="000000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194" name="Фигура"/>
              <p:cNvSpPr/>
              <p:nvPr/>
            </p:nvSpPr>
            <p:spPr>
              <a:xfrm>
                <a:off x="-1" y="-1"/>
                <a:ext cx="1150939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  <a:moveTo>
                      <a:pt x="1017" y="2700"/>
                    </a:moveTo>
                    <a:lnTo>
                      <a:pt x="20583" y="2700"/>
                    </a:lnTo>
                    <a:lnTo>
                      <a:pt x="20583" y="18900"/>
                    </a:lnTo>
                    <a:lnTo>
                      <a:pt x="1017" y="18900"/>
                    </a:lnTo>
                    <a:close/>
                    <a:moveTo>
                      <a:pt x="0" y="0"/>
                    </a:moveTo>
                    <a:lnTo>
                      <a:pt x="1017" y="2700"/>
                    </a:lnTo>
                    <a:moveTo>
                      <a:pt x="0" y="21600"/>
                    </a:moveTo>
                    <a:lnTo>
                      <a:pt x="1017" y="18900"/>
                    </a:lnTo>
                    <a:moveTo>
                      <a:pt x="21600" y="0"/>
                    </a:moveTo>
                    <a:lnTo>
                      <a:pt x="20583" y="2700"/>
                    </a:lnTo>
                    <a:moveTo>
                      <a:pt x="21600" y="21600"/>
                    </a:moveTo>
                    <a:lnTo>
                      <a:pt x="20583" y="18900"/>
                    </a:ln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</p:grpSp>
        <p:sp>
          <p:nvSpPr>
            <p:cNvPr id="196" name="Ctrl"/>
            <p:cNvSpPr txBox="1"/>
            <p:nvPr/>
          </p:nvSpPr>
          <p:spPr>
            <a:xfrm>
              <a:off x="54172" y="18593"/>
              <a:ext cx="1042593" cy="396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Ctrl</a:t>
              </a:r>
            </a:p>
          </p:txBody>
        </p:sp>
      </p:grpSp>
      <p:grpSp>
        <p:nvGrpSpPr>
          <p:cNvPr id="200" name="Google Shape;166;p23"/>
          <p:cNvGrpSpPr/>
          <p:nvPr/>
        </p:nvGrpSpPr>
        <p:grpSpPr>
          <a:xfrm>
            <a:off x="5364162" y="3717925"/>
            <a:ext cx="2592388" cy="406400"/>
            <a:chOff x="0" y="0"/>
            <a:chExt cx="2592387" cy="406400"/>
          </a:xfrm>
        </p:grpSpPr>
        <p:sp>
          <p:nvSpPr>
            <p:cNvPr id="198" name="Прямоугольник"/>
            <p:cNvSpPr/>
            <p:nvPr/>
          </p:nvSpPr>
          <p:spPr>
            <a:xfrm>
              <a:off x="-1" y="0"/>
              <a:ext cx="2592389" cy="406400"/>
            </a:xfrm>
            <a:prstGeom prst="rect">
              <a:avLst/>
            </a:prstGeom>
            <a:noFill/>
            <a:ln w="9525" cap="flat">
              <a:solidFill>
                <a:srgbClr val="66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/>
            </a:p>
          </p:txBody>
        </p:sp>
        <p:sp>
          <p:nvSpPr>
            <p:cNvPr id="199" name="- на слово вправо"/>
            <p:cNvSpPr txBox="1"/>
            <p:nvPr/>
          </p:nvSpPr>
          <p:spPr>
            <a:xfrm>
              <a:off x="-1" y="0"/>
              <a:ext cx="2592389" cy="396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- на слово вправо</a:t>
              </a:r>
            </a:p>
          </p:txBody>
        </p:sp>
      </p:grpSp>
      <p:grpSp>
        <p:nvGrpSpPr>
          <p:cNvPr id="209" name="Google Shape;167;p23"/>
          <p:cNvGrpSpPr/>
          <p:nvPr/>
        </p:nvGrpSpPr>
        <p:grpSpPr>
          <a:xfrm>
            <a:off x="1908174" y="4365624"/>
            <a:ext cx="1150939" cy="433389"/>
            <a:chOff x="0" y="0"/>
            <a:chExt cx="1150937" cy="433387"/>
          </a:xfrm>
        </p:grpSpPr>
        <p:grpSp>
          <p:nvGrpSpPr>
            <p:cNvPr id="207" name="Группа"/>
            <p:cNvGrpSpPr/>
            <p:nvPr/>
          </p:nvGrpSpPr>
          <p:grpSpPr>
            <a:xfrm>
              <a:off x="-1" y="-1"/>
              <a:ext cx="1150939" cy="433389"/>
              <a:chOff x="0" y="0"/>
              <a:chExt cx="1150937" cy="433387"/>
            </a:xfrm>
          </p:grpSpPr>
          <p:sp>
            <p:nvSpPr>
              <p:cNvPr id="201" name="Прямоугольник"/>
              <p:cNvSpPr/>
              <p:nvPr/>
            </p:nvSpPr>
            <p:spPr>
              <a:xfrm>
                <a:off x="-1" y="-1"/>
                <a:ext cx="1150939" cy="433389"/>
              </a:xfrm>
              <a:prstGeom prst="rect">
                <a:avLst/>
              </a:prstGeom>
              <a:solidFill>
                <a:srgbClr val="C0C0C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02" name="Фигура"/>
              <p:cNvSpPr/>
              <p:nvPr/>
            </p:nvSpPr>
            <p:spPr>
              <a:xfrm>
                <a:off x="-1" y="-1"/>
                <a:ext cx="1150939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0583" y="21600"/>
                    </a:lnTo>
                    <a:lnTo>
                      <a:pt x="1017" y="21600"/>
                    </a:lnTo>
                    <a:close/>
                  </a:path>
                </a:pathLst>
              </a:custGeom>
              <a:solidFill>
                <a:srgbClr val="FFFFFF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03" name="Фигура"/>
              <p:cNvSpPr/>
              <p:nvPr/>
            </p:nvSpPr>
            <p:spPr>
              <a:xfrm>
                <a:off x="-1" y="379214"/>
                <a:ext cx="1150939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lnTo>
                      <a:pt x="1017" y="0"/>
                    </a:lnTo>
                    <a:lnTo>
                      <a:pt x="20583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04" name="Фигура"/>
              <p:cNvSpPr/>
              <p:nvPr/>
            </p:nvSpPr>
            <p:spPr>
              <a:xfrm>
                <a:off x="-1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2700"/>
                    </a:lnTo>
                    <a:lnTo>
                      <a:pt x="21600" y="189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05" name="Фигура"/>
              <p:cNvSpPr/>
              <p:nvPr/>
            </p:nvSpPr>
            <p:spPr>
              <a:xfrm>
                <a:off x="1096763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21600" y="21600"/>
                    </a:lnTo>
                    <a:lnTo>
                      <a:pt x="0" y="18900"/>
                    </a:lnTo>
                    <a:lnTo>
                      <a:pt x="0" y="2700"/>
                    </a:lnTo>
                    <a:close/>
                  </a:path>
                </a:pathLst>
              </a:custGeom>
              <a:solidFill>
                <a:srgbClr val="000000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06" name="Фигура"/>
              <p:cNvSpPr/>
              <p:nvPr/>
            </p:nvSpPr>
            <p:spPr>
              <a:xfrm>
                <a:off x="-1" y="-1"/>
                <a:ext cx="1150939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  <a:moveTo>
                      <a:pt x="1017" y="2700"/>
                    </a:moveTo>
                    <a:lnTo>
                      <a:pt x="20583" y="2700"/>
                    </a:lnTo>
                    <a:lnTo>
                      <a:pt x="20583" y="18900"/>
                    </a:lnTo>
                    <a:lnTo>
                      <a:pt x="1017" y="18900"/>
                    </a:lnTo>
                    <a:close/>
                    <a:moveTo>
                      <a:pt x="0" y="0"/>
                    </a:moveTo>
                    <a:lnTo>
                      <a:pt x="1017" y="2700"/>
                    </a:lnTo>
                    <a:moveTo>
                      <a:pt x="0" y="21600"/>
                    </a:moveTo>
                    <a:lnTo>
                      <a:pt x="1017" y="18900"/>
                    </a:lnTo>
                    <a:moveTo>
                      <a:pt x="21600" y="0"/>
                    </a:moveTo>
                    <a:lnTo>
                      <a:pt x="20583" y="2700"/>
                    </a:lnTo>
                    <a:moveTo>
                      <a:pt x="21600" y="21600"/>
                    </a:moveTo>
                    <a:lnTo>
                      <a:pt x="20583" y="18900"/>
                    </a:ln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</p:grpSp>
        <p:sp>
          <p:nvSpPr>
            <p:cNvPr id="208" name="Ctrl"/>
            <p:cNvSpPr txBox="1"/>
            <p:nvPr/>
          </p:nvSpPr>
          <p:spPr>
            <a:xfrm>
              <a:off x="54172" y="18593"/>
              <a:ext cx="1042593" cy="396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Ctrl</a:t>
              </a:r>
            </a:p>
          </p:txBody>
        </p:sp>
      </p:grpSp>
      <p:grpSp>
        <p:nvGrpSpPr>
          <p:cNvPr id="212" name="Google Shape;168;p23"/>
          <p:cNvGrpSpPr/>
          <p:nvPr/>
        </p:nvGrpSpPr>
        <p:grpSpPr>
          <a:xfrm>
            <a:off x="5364162" y="4365625"/>
            <a:ext cx="2592388" cy="406400"/>
            <a:chOff x="0" y="0"/>
            <a:chExt cx="2592387" cy="406400"/>
          </a:xfrm>
        </p:grpSpPr>
        <p:sp>
          <p:nvSpPr>
            <p:cNvPr id="210" name="Прямоугольник"/>
            <p:cNvSpPr/>
            <p:nvPr/>
          </p:nvSpPr>
          <p:spPr>
            <a:xfrm>
              <a:off x="-1" y="0"/>
              <a:ext cx="2592389" cy="406400"/>
            </a:xfrm>
            <a:prstGeom prst="rect">
              <a:avLst/>
            </a:prstGeom>
            <a:noFill/>
            <a:ln w="9525" cap="flat">
              <a:solidFill>
                <a:srgbClr val="66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/>
            </a:p>
          </p:txBody>
        </p:sp>
        <p:sp>
          <p:nvSpPr>
            <p:cNvPr id="211" name="- на слово влево"/>
            <p:cNvSpPr txBox="1"/>
            <p:nvPr/>
          </p:nvSpPr>
          <p:spPr>
            <a:xfrm>
              <a:off x="-1" y="0"/>
              <a:ext cx="2592389" cy="396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- на слово влево</a:t>
              </a:r>
            </a:p>
          </p:txBody>
        </p:sp>
      </p:grpSp>
      <p:grpSp>
        <p:nvGrpSpPr>
          <p:cNvPr id="221" name="Google Shape;169;p23"/>
          <p:cNvGrpSpPr/>
          <p:nvPr/>
        </p:nvGrpSpPr>
        <p:grpSpPr>
          <a:xfrm>
            <a:off x="1908174" y="5013324"/>
            <a:ext cx="1150939" cy="433389"/>
            <a:chOff x="0" y="0"/>
            <a:chExt cx="1150937" cy="433387"/>
          </a:xfrm>
        </p:grpSpPr>
        <p:grpSp>
          <p:nvGrpSpPr>
            <p:cNvPr id="219" name="Группа"/>
            <p:cNvGrpSpPr/>
            <p:nvPr/>
          </p:nvGrpSpPr>
          <p:grpSpPr>
            <a:xfrm>
              <a:off x="-1" y="-1"/>
              <a:ext cx="1150939" cy="433389"/>
              <a:chOff x="0" y="0"/>
              <a:chExt cx="1150937" cy="433387"/>
            </a:xfrm>
          </p:grpSpPr>
          <p:sp>
            <p:nvSpPr>
              <p:cNvPr id="213" name="Прямоугольник"/>
              <p:cNvSpPr/>
              <p:nvPr/>
            </p:nvSpPr>
            <p:spPr>
              <a:xfrm>
                <a:off x="-1" y="-1"/>
                <a:ext cx="1150939" cy="433389"/>
              </a:xfrm>
              <a:prstGeom prst="rect">
                <a:avLst/>
              </a:prstGeom>
              <a:solidFill>
                <a:srgbClr val="C0C0C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14" name="Фигура"/>
              <p:cNvSpPr/>
              <p:nvPr/>
            </p:nvSpPr>
            <p:spPr>
              <a:xfrm>
                <a:off x="-1" y="-1"/>
                <a:ext cx="1150939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0583" y="21600"/>
                    </a:lnTo>
                    <a:lnTo>
                      <a:pt x="1017" y="21600"/>
                    </a:lnTo>
                    <a:close/>
                  </a:path>
                </a:pathLst>
              </a:custGeom>
              <a:solidFill>
                <a:srgbClr val="FFFFFF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15" name="Фигура"/>
              <p:cNvSpPr/>
              <p:nvPr/>
            </p:nvSpPr>
            <p:spPr>
              <a:xfrm>
                <a:off x="-1" y="379214"/>
                <a:ext cx="1150939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lnTo>
                      <a:pt x="1017" y="0"/>
                    </a:lnTo>
                    <a:lnTo>
                      <a:pt x="20583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16" name="Фигура"/>
              <p:cNvSpPr/>
              <p:nvPr/>
            </p:nvSpPr>
            <p:spPr>
              <a:xfrm>
                <a:off x="-1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2700"/>
                    </a:lnTo>
                    <a:lnTo>
                      <a:pt x="21600" y="189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17" name="Фигура"/>
              <p:cNvSpPr/>
              <p:nvPr/>
            </p:nvSpPr>
            <p:spPr>
              <a:xfrm>
                <a:off x="1096763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21600" y="21600"/>
                    </a:lnTo>
                    <a:lnTo>
                      <a:pt x="0" y="18900"/>
                    </a:lnTo>
                    <a:lnTo>
                      <a:pt x="0" y="2700"/>
                    </a:lnTo>
                    <a:close/>
                  </a:path>
                </a:pathLst>
              </a:custGeom>
              <a:solidFill>
                <a:srgbClr val="000000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18" name="Фигура"/>
              <p:cNvSpPr/>
              <p:nvPr/>
            </p:nvSpPr>
            <p:spPr>
              <a:xfrm>
                <a:off x="-1" y="-1"/>
                <a:ext cx="1150939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  <a:moveTo>
                      <a:pt x="1017" y="2700"/>
                    </a:moveTo>
                    <a:lnTo>
                      <a:pt x="20583" y="2700"/>
                    </a:lnTo>
                    <a:lnTo>
                      <a:pt x="20583" y="18900"/>
                    </a:lnTo>
                    <a:lnTo>
                      <a:pt x="1017" y="18900"/>
                    </a:lnTo>
                    <a:close/>
                    <a:moveTo>
                      <a:pt x="0" y="0"/>
                    </a:moveTo>
                    <a:lnTo>
                      <a:pt x="1017" y="2700"/>
                    </a:lnTo>
                    <a:moveTo>
                      <a:pt x="0" y="21600"/>
                    </a:moveTo>
                    <a:lnTo>
                      <a:pt x="1017" y="18900"/>
                    </a:lnTo>
                    <a:moveTo>
                      <a:pt x="21600" y="0"/>
                    </a:moveTo>
                    <a:lnTo>
                      <a:pt x="20583" y="2700"/>
                    </a:lnTo>
                    <a:moveTo>
                      <a:pt x="21600" y="21600"/>
                    </a:moveTo>
                    <a:lnTo>
                      <a:pt x="20583" y="18900"/>
                    </a:ln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</p:grpSp>
        <p:sp>
          <p:nvSpPr>
            <p:cNvPr id="220" name="Page Up"/>
            <p:cNvSpPr txBox="1"/>
            <p:nvPr/>
          </p:nvSpPr>
          <p:spPr>
            <a:xfrm>
              <a:off x="54172" y="18593"/>
              <a:ext cx="1042593" cy="396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Page Up</a:t>
              </a:r>
            </a:p>
          </p:txBody>
        </p:sp>
      </p:grpSp>
      <p:grpSp>
        <p:nvGrpSpPr>
          <p:cNvPr id="224" name="Google Shape;170;p23"/>
          <p:cNvGrpSpPr/>
          <p:nvPr/>
        </p:nvGrpSpPr>
        <p:grpSpPr>
          <a:xfrm>
            <a:off x="5364162" y="5013325"/>
            <a:ext cx="2592388" cy="406400"/>
            <a:chOff x="0" y="0"/>
            <a:chExt cx="2592387" cy="406400"/>
          </a:xfrm>
        </p:grpSpPr>
        <p:sp>
          <p:nvSpPr>
            <p:cNvPr id="222" name="Прямоугольник"/>
            <p:cNvSpPr/>
            <p:nvPr/>
          </p:nvSpPr>
          <p:spPr>
            <a:xfrm>
              <a:off x="-1" y="0"/>
              <a:ext cx="2592389" cy="406400"/>
            </a:xfrm>
            <a:prstGeom prst="rect">
              <a:avLst/>
            </a:prstGeom>
            <a:noFill/>
            <a:ln w="9525" cap="flat">
              <a:solidFill>
                <a:srgbClr val="66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/>
            </a:p>
          </p:txBody>
        </p:sp>
        <p:sp>
          <p:nvSpPr>
            <p:cNvPr id="223" name="- на «экран» вверх"/>
            <p:cNvSpPr txBox="1"/>
            <p:nvPr/>
          </p:nvSpPr>
          <p:spPr>
            <a:xfrm>
              <a:off x="-1" y="0"/>
              <a:ext cx="2592389" cy="396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- на «экран» вверх </a:t>
              </a:r>
            </a:p>
          </p:txBody>
        </p:sp>
      </p:grpSp>
      <p:grpSp>
        <p:nvGrpSpPr>
          <p:cNvPr id="233" name="Google Shape;171;p23"/>
          <p:cNvGrpSpPr/>
          <p:nvPr/>
        </p:nvGrpSpPr>
        <p:grpSpPr>
          <a:xfrm>
            <a:off x="1908174" y="5661024"/>
            <a:ext cx="1150939" cy="720726"/>
            <a:chOff x="0" y="0"/>
            <a:chExt cx="1150937" cy="720725"/>
          </a:xfrm>
        </p:grpSpPr>
        <p:grpSp>
          <p:nvGrpSpPr>
            <p:cNvPr id="231" name="Группа"/>
            <p:cNvGrpSpPr/>
            <p:nvPr/>
          </p:nvGrpSpPr>
          <p:grpSpPr>
            <a:xfrm>
              <a:off x="-1" y="-1"/>
              <a:ext cx="1150939" cy="720726"/>
              <a:chOff x="0" y="0"/>
              <a:chExt cx="1150937" cy="720725"/>
            </a:xfrm>
          </p:grpSpPr>
          <p:sp>
            <p:nvSpPr>
              <p:cNvPr id="225" name="Прямоугольник"/>
              <p:cNvSpPr/>
              <p:nvPr/>
            </p:nvSpPr>
            <p:spPr>
              <a:xfrm>
                <a:off x="-1" y="0"/>
                <a:ext cx="1150939" cy="720725"/>
              </a:xfrm>
              <a:prstGeom prst="rect">
                <a:avLst/>
              </a:prstGeom>
              <a:solidFill>
                <a:srgbClr val="C0C0C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80000"/>
                  </a:lnSpc>
                </a:pPr>
              </a:p>
            </p:txBody>
          </p:sp>
          <p:sp>
            <p:nvSpPr>
              <p:cNvPr id="226" name="Фигура"/>
              <p:cNvSpPr/>
              <p:nvPr/>
            </p:nvSpPr>
            <p:spPr>
              <a:xfrm>
                <a:off x="-1" y="-1"/>
                <a:ext cx="1150939" cy="900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19909" y="21600"/>
                    </a:lnTo>
                    <a:lnTo>
                      <a:pt x="1691" y="21600"/>
                    </a:lnTo>
                    <a:close/>
                  </a:path>
                </a:pathLst>
              </a:custGeom>
              <a:solidFill>
                <a:srgbClr val="FFFFFF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80000"/>
                  </a:lnSpc>
                </a:pPr>
              </a:p>
            </p:txBody>
          </p:sp>
          <p:sp>
            <p:nvSpPr>
              <p:cNvPr id="227" name="Фигура"/>
              <p:cNvSpPr/>
              <p:nvPr/>
            </p:nvSpPr>
            <p:spPr>
              <a:xfrm>
                <a:off x="-1" y="630633"/>
                <a:ext cx="1150939" cy="900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lnTo>
                      <a:pt x="1691" y="0"/>
                    </a:lnTo>
                    <a:lnTo>
                      <a:pt x="19909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80000"/>
                  </a:lnSpc>
                </a:pPr>
              </a:p>
            </p:txBody>
          </p:sp>
          <p:sp>
            <p:nvSpPr>
              <p:cNvPr id="228" name="Фигура"/>
              <p:cNvSpPr/>
              <p:nvPr/>
            </p:nvSpPr>
            <p:spPr>
              <a:xfrm>
                <a:off x="-1" y="0"/>
                <a:ext cx="90092" cy="7207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2700"/>
                    </a:lnTo>
                    <a:lnTo>
                      <a:pt x="21600" y="189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80000"/>
                  </a:lnSpc>
                </a:pPr>
              </a:p>
            </p:txBody>
          </p:sp>
          <p:sp>
            <p:nvSpPr>
              <p:cNvPr id="229" name="Фигура"/>
              <p:cNvSpPr/>
              <p:nvPr/>
            </p:nvSpPr>
            <p:spPr>
              <a:xfrm>
                <a:off x="1060846" y="0"/>
                <a:ext cx="90092" cy="7207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21600" y="21600"/>
                    </a:lnTo>
                    <a:lnTo>
                      <a:pt x="0" y="18900"/>
                    </a:lnTo>
                    <a:lnTo>
                      <a:pt x="0" y="2700"/>
                    </a:lnTo>
                    <a:close/>
                  </a:path>
                </a:pathLst>
              </a:custGeom>
              <a:solidFill>
                <a:srgbClr val="000000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80000"/>
                  </a:lnSpc>
                </a:pPr>
              </a:p>
            </p:txBody>
          </p:sp>
          <p:sp>
            <p:nvSpPr>
              <p:cNvPr id="230" name="Фигура"/>
              <p:cNvSpPr/>
              <p:nvPr/>
            </p:nvSpPr>
            <p:spPr>
              <a:xfrm>
                <a:off x="-1" y="0"/>
                <a:ext cx="1150939" cy="7207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  <a:moveTo>
                      <a:pt x="1691" y="2700"/>
                    </a:moveTo>
                    <a:lnTo>
                      <a:pt x="19909" y="2700"/>
                    </a:lnTo>
                    <a:lnTo>
                      <a:pt x="19909" y="18900"/>
                    </a:lnTo>
                    <a:lnTo>
                      <a:pt x="1691" y="18900"/>
                    </a:lnTo>
                    <a:close/>
                    <a:moveTo>
                      <a:pt x="0" y="0"/>
                    </a:moveTo>
                    <a:lnTo>
                      <a:pt x="1691" y="2700"/>
                    </a:lnTo>
                    <a:moveTo>
                      <a:pt x="0" y="21600"/>
                    </a:moveTo>
                    <a:lnTo>
                      <a:pt x="1691" y="18900"/>
                    </a:lnTo>
                    <a:moveTo>
                      <a:pt x="21600" y="0"/>
                    </a:moveTo>
                    <a:lnTo>
                      <a:pt x="19909" y="2700"/>
                    </a:lnTo>
                    <a:moveTo>
                      <a:pt x="21600" y="21600"/>
                    </a:moveTo>
                    <a:lnTo>
                      <a:pt x="19909" y="18900"/>
                    </a:ln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80000"/>
                  </a:lnSpc>
                </a:pPr>
              </a:p>
            </p:txBody>
          </p:sp>
        </p:grpSp>
        <p:sp>
          <p:nvSpPr>
            <p:cNvPr id="232" name="Page…"/>
            <p:cNvSpPr txBox="1"/>
            <p:nvPr/>
          </p:nvSpPr>
          <p:spPr>
            <a:xfrm>
              <a:off x="90091" y="40342"/>
              <a:ext cx="970755" cy="640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/>
            <a:p>
              <a:pPr algn="ctr">
                <a:lnSpc>
                  <a:spcPct val="80000"/>
                </a:lnSpc>
                <a:defRPr sz="2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Page</a:t>
              </a:r>
            </a:p>
            <a:p>
              <a:pPr algn="ctr">
                <a:lnSpc>
                  <a:spcPct val="80000"/>
                </a:lnSpc>
                <a:defRPr sz="2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Down</a:t>
              </a:r>
            </a:p>
          </p:txBody>
        </p:sp>
      </p:grpSp>
      <p:grpSp>
        <p:nvGrpSpPr>
          <p:cNvPr id="236" name="Google Shape;172;p23"/>
          <p:cNvGrpSpPr/>
          <p:nvPr/>
        </p:nvGrpSpPr>
        <p:grpSpPr>
          <a:xfrm>
            <a:off x="5364162" y="5805487"/>
            <a:ext cx="2592388" cy="406401"/>
            <a:chOff x="0" y="0"/>
            <a:chExt cx="2592387" cy="406400"/>
          </a:xfrm>
        </p:grpSpPr>
        <p:sp>
          <p:nvSpPr>
            <p:cNvPr id="234" name="Прямоугольник"/>
            <p:cNvSpPr/>
            <p:nvPr/>
          </p:nvSpPr>
          <p:spPr>
            <a:xfrm>
              <a:off x="-1" y="0"/>
              <a:ext cx="2592389" cy="406400"/>
            </a:xfrm>
            <a:prstGeom prst="rect">
              <a:avLst/>
            </a:prstGeom>
            <a:noFill/>
            <a:ln w="9525" cap="flat">
              <a:solidFill>
                <a:srgbClr val="66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/>
            </a:p>
          </p:txBody>
        </p:sp>
        <p:sp>
          <p:nvSpPr>
            <p:cNvPr id="235" name="- на «экран» вниз"/>
            <p:cNvSpPr txBox="1"/>
            <p:nvPr/>
          </p:nvSpPr>
          <p:spPr>
            <a:xfrm>
              <a:off x="-1" y="0"/>
              <a:ext cx="2592389" cy="396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- на «экран» вниз</a:t>
              </a:r>
            </a:p>
          </p:txBody>
        </p:sp>
      </p:grpSp>
      <p:grpSp>
        <p:nvGrpSpPr>
          <p:cNvPr id="245" name="Google Shape;173;p23"/>
          <p:cNvGrpSpPr/>
          <p:nvPr/>
        </p:nvGrpSpPr>
        <p:grpSpPr>
          <a:xfrm>
            <a:off x="3851275" y="3639680"/>
            <a:ext cx="576263" cy="586701"/>
            <a:chOff x="0" y="0"/>
            <a:chExt cx="576262" cy="586699"/>
          </a:xfrm>
        </p:grpSpPr>
        <p:grpSp>
          <p:nvGrpSpPr>
            <p:cNvPr id="243" name="Группа"/>
            <p:cNvGrpSpPr/>
            <p:nvPr/>
          </p:nvGrpSpPr>
          <p:grpSpPr>
            <a:xfrm>
              <a:off x="0" y="76656"/>
              <a:ext cx="576263" cy="433388"/>
              <a:chOff x="0" y="0"/>
              <a:chExt cx="576262" cy="433387"/>
            </a:xfrm>
          </p:grpSpPr>
          <p:sp>
            <p:nvSpPr>
              <p:cNvPr id="237" name="Прямоугольник"/>
              <p:cNvSpPr/>
              <p:nvPr/>
            </p:nvSpPr>
            <p:spPr>
              <a:xfrm>
                <a:off x="-1" y="-1"/>
                <a:ext cx="576264" cy="433389"/>
              </a:xfrm>
              <a:prstGeom prst="rect">
                <a:avLst/>
              </a:prstGeom>
              <a:solidFill>
                <a:srgbClr val="C0C0C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80000"/>
                  </a:lnSpc>
                </a:pPr>
              </a:p>
            </p:txBody>
          </p:sp>
          <p:sp>
            <p:nvSpPr>
              <p:cNvPr id="238" name="Фигура"/>
              <p:cNvSpPr/>
              <p:nvPr/>
            </p:nvSpPr>
            <p:spPr>
              <a:xfrm>
                <a:off x="-1" y="-1"/>
                <a:ext cx="576264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19569" y="21600"/>
                    </a:lnTo>
                    <a:lnTo>
                      <a:pt x="2031" y="21600"/>
                    </a:lnTo>
                    <a:close/>
                  </a:path>
                </a:pathLst>
              </a:custGeom>
              <a:solidFill>
                <a:srgbClr val="FFFFFF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80000"/>
                  </a:lnSpc>
                </a:pPr>
              </a:p>
            </p:txBody>
          </p:sp>
          <p:sp>
            <p:nvSpPr>
              <p:cNvPr id="239" name="Фигура"/>
              <p:cNvSpPr/>
              <p:nvPr/>
            </p:nvSpPr>
            <p:spPr>
              <a:xfrm>
                <a:off x="-1" y="379214"/>
                <a:ext cx="576264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lnTo>
                      <a:pt x="2031" y="0"/>
                    </a:lnTo>
                    <a:lnTo>
                      <a:pt x="19569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80000"/>
                  </a:lnSpc>
                </a:pPr>
              </a:p>
            </p:txBody>
          </p:sp>
          <p:sp>
            <p:nvSpPr>
              <p:cNvPr id="240" name="Фигура"/>
              <p:cNvSpPr/>
              <p:nvPr/>
            </p:nvSpPr>
            <p:spPr>
              <a:xfrm>
                <a:off x="-1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2700"/>
                    </a:lnTo>
                    <a:lnTo>
                      <a:pt x="21600" y="189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80000"/>
                  </a:lnSpc>
                </a:pPr>
              </a:p>
            </p:txBody>
          </p:sp>
          <p:sp>
            <p:nvSpPr>
              <p:cNvPr id="241" name="Фигура"/>
              <p:cNvSpPr/>
              <p:nvPr/>
            </p:nvSpPr>
            <p:spPr>
              <a:xfrm>
                <a:off x="522089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21600" y="21600"/>
                    </a:lnTo>
                    <a:lnTo>
                      <a:pt x="0" y="18900"/>
                    </a:lnTo>
                    <a:lnTo>
                      <a:pt x="0" y="2700"/>
                    </a:lnTo>
                    <a:close/>
                  </a:path>
                </a:pathLst>
              </a:custGeom>
              <a:solidFill>
                <a:srgbClr val="000000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80000"/>
                  </a:lnSpc>
                </a:pPr>
              </a:p>
            </p:txBody>
          </p:sp>
          <p:sp>
            <p:nvSpPr>
              <p:cNvPr id="242" name="Фигура"/>
              <p:cNvSpPr/>
              <p:nvPr/>
            </p:nvSpPr>
            <p:spPr>
              <a:xfrm>
                <a:off x="-1" y="-1"/>
                <a:ext cx="57626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  <a:moveTo>
                      <a:pt x="2031" y="2700"/>
                    </a:moveTo>
                    <a:lnTo>
                      <a:pt x="19569" y="2700"/>
                    </a:lnTo>
                    <a:lnTo>
                      <a:pt x="19569" y="18900"/>
                    </a:lnTo>
                    <a:lnTo>
                      <a:pt x="2031" y="18900"/>
                    </a:lnTo>
                    <a:close/>
                    <a:moveTo>
                      <a:pt x="0" y="0"/>
                    </a:moveTo>
                    <a:lnTo>
                      <a:pt x="2031" y="2700"/>
                    </a:lnTo>
                    <a:moveTo>
                      <a:pt x="0" y="21600"/>
                    </a:moveTo>
                    <a:lnTo>
                      <a:pt x="2031" y="18900"/>
                    </a:lnTo>
                    <a:moveTo>
                      <a:pt x="21600" y="0"/>
                    </a:moveTo>
                    <a:lnTo>
                      <a:pt x="19569" y="2700"/>
                    </a:lnTo>
                    <a:moveTo>
                      <a:pt x="21600" y="21600"/>
                    </a:moveTo>
                    <a:lnTo>
                      <a:pt x="19569" y="18900"/>
                    </a:ln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80000"/>
                  </a:lnSpc>
                </a:pPr>
              </a:p>
            </p:txBody>
          </p:sp>
        </p:grpSp>
        <p:sp>
          <p:nvSpPr>
            <p:cNvPr id="244" name="→"/>
            <p:cNvSpPr txBox="1"/>
            <p:nvPr/>
          </p:nvSpPr>
          <p:spPr>
            <a:xfrm>
              <a:off x="54173" y="0"/>
              <a:ext cx="467917" cy="5867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lnSpc>
                  <a:spcPct val="80000"/>
                </a:lnSpc>
                <a:defRPr b="1" sz="32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→</a:t>
              </a:r>
            </a:p>
          </p:txBody>
        </p:sp>
      </p:grpSp>
      <p:grpSp>
        <p:nvGrpSpPr>
          <p:cNvPr id="254" name="Google Shape;174;p23"/>
          <p:cNvGrpSpPr/>
          <p:nvPr/>
        </p:nvGrpSpPr>
        <p:grpSpPr>
          <a:xfrm>
            <a:off x="3851274" y="4288968"/>
            <a:ext cx="576264" cy="586701"/>
            <a:chOff x="0" y="0"/>
            <a:chExt cx="576262" cy="586699"/>
          </a:xfrm>
        </p:grpSpPr>
        <p:grpSp>
          <p:nvGrpSpPr>
            <p:cNvPr id="252" name="Группа"/>
            <p:cNvGrpSpPr/>
            <p:nvPr/>
          </p:nvGrpSpPr>
          <p:grpSpPr>
            <a:xfrm>
              <a:off x="-1" y="76656"/>
              <a:ext cx="576264" cy="433388"/>
              <a:chOff x="0" y="0"/>
              <a:chExt cx="576262" cy="433387"/>
            </a:xfrm>
          </p:grpSpPr>
          <p:sp>
            <p:nvSpPr>
              <p:cNvPr id="246" name="Прямоугольник"/>
              <p:cNvSpPr/>
              <p:nvPr/>
            </p:nvSpPr>
            <p:spPr>
              <a:xfrm flipH="1">
                <a:off x="-1" y="0"/>
                <a:ext cx="576264" cy="433388"/>
              </a:xfrm>
              <a:prstGeom prst="rect">
                <a:avLst/>
              </a:prstGeom>
              <a:solidFill>
                <a:srgbClr val="C0C0C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70000"/>
                  </a:lnSpc>
                </a:pPr>
              </a:p>
            </p:txBody>
          </p:sp>
          <p:sp>
            <p:nvSpPr>
              <p:cNvPr id="247" name="Фигура"/>
              <p:cNvSpPr/>
              <p:nvPr/>
            </p:nvSpPr>
            <p:spPr>
              <a:xfrm flipH="1">
                <a:off x="-1" y="0"/>
                <a:ext cx="576264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19569" y="21600"/>
                    </a:lnTo>
                    <a:lnTo>
                      <a:pt x="2031" y="21600"/>
                    </a:lnTo>
                    <a:close/>
                  </a:path>
                </a:pathLst>
              </a:custGeom>
              <a:solidFill>
                <a:srgbClr val="FFFFFF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70000"/>
                  </a:lnSpc>
                </a:pPr>
              </a:p>
            </p:txBody>
          </p:sp>
          <p:sp>
            <p:nvSpPr>
              <p:cNvPr id="248" name="Фигура"/>
              <p:cNvSpPr/>
              <p:nvPr/>
            </p:nvSpPr>
            <p:spPr>
              <a:xfrm flipH="1">
                <a:off x="-1" y="379214"/>
                <a:ext cx="576264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lnTo>
                      <a:pt x="2031" y="0"/>
                    </a:lnTo>
                    <a:lnTo>
                      <a:pt x="19569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70000"/>
                  </a:lnSpc>
                </a:pPr>
              </a:p>
            </p:txBody>
          </p:sp>
          <p:sp>
            <p:nvSpPr>
              <p:cNvPr id="249" name="Фигура"/>
              <p:cNvSpPr/>
              <p:nvPr/>
            </p:nvSpPr>
            <p:spPr>
              <a:xfrm flipH="1">
                <a:off x="522089" y="0"/>
                <a:ext cx="54174" cy="4333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2700"/>
                    </a:lnTo>
                    <a:lnTo>
                      <a:pt x="21600" y="189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70000"/>
                  </a:lnSpc>
                </a:pPr>
              </a:p>
            </p:txBody>
          </p:sp>
          <p:sp>
            <p:nvSpPr>
              <p:cNvPr id="250" name="Фигура"/>
              <p:cNvSpPr/>
              <p:nvPr/>
            </p:nvSpPr>
            <p:spPr>
              <a:xfrm flipH="1">
                <a:off x="-1" y="0"/>
                <a:ext cx="54175" cy="4333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21600" y="21600"/>
                    </a:lnTo>
                    <a:lnTo>
                      <a:pt x="0" y="18900"/>
                    </a:lnTo>
                    <a:lnTo>
                      <a:pt x="0" y="2700"/>
                    </a:lnTo>
                    <a:close/>
                  </a:path>
                </a:pathLst>
              </a:custGeom>
              <a:solidFill>
                <a:srgbClr val="000000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70000"/>
                  </a:lnSpc>
                </a:pPr>
              </a:p>
            </p:txBody>
          </p:sp>
          <p:sp>
            <p:nvSpPr>
              <p:cNvPr id="251" name="Фигура"/>
              <p:cNvSpPr/>
              <p:nvPr/>
            </p:nvSpPr>
            <p:spPr>
              <a:xfrm flipH="1">
                <a:off x="-1" y="0"/>
                <a:ext cx="576264" cy="4333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  <a:moveTo>
                      <a:pt x="2031" y="2700"/>
                    </a:moveTo>
                    <a:lnTo>
                      <a:pt x="19569" y="2700"/>
                    </a:lnTo>
                    <a:lnTo>
                      <a:pt x="19569" y="18900"/>
                    </a:lnTo>
                    <a:lnTo>
                      <a:pt x="2031" y="18900"/>
                    </a:lnTo>
                    <a:close/>
                    <a:moveTo>
                      <a:pt x="0" y="0"/>
                    </a:moveTo>
                    <a:lnTo>
                      <a:pt x="2031" y="2700"/>
                    </a:lnTo>
                    <a:moveTo>
                      <a:pt x="0" y="21600"/>
                    </a:moveTo>
                    <a:lnTo>
                      <a:pt x="2031" y="18900"/>
                    </a:lnTo>
                    <a:moveTo>
                      <a:pt x="21600" y="0"/>
                    </a:moveTo>
                    <a:lnTo>
                      <a:pt x="19569" y="2700"/>
                    </a:lnTo>
                    <a:moveTo>
                      <a:pt x="21600" y="21600"/>
                    </a:moveTo>
                    <a:lnTo>
                      <a:pt x="19569" y="18900"/>
                    </a:ln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70000"/>
                  </a:lnSpc>
                </a:pPr>
              </a:p>
            </p:txBody>
          </p:sp>
        </p:grpSp>
        <p:sp>
          <p:nvSpPr>
            <p:cNvPr id="253" name="←"/>
            <p:cNvSpPr txBox="1"/>
            <p:nvPr/>
          </p:nvSpPr>
          <p:spPr>
            <a:xfrm>
              <a:off x="54172" y="0"/>
              <a:ext cx="467918" cy="5867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lnSpc>
                  <a:spcPct val="70000"/>
                </a:lnSpc>
                <a:defRPr b="1" sz="32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←</a:t>
              </a:r>
            </a:p>
          </p:txBody>
        </p:sp>
      </p:grpSp>
      <p:sp>
        <p:nvSpPr>
          <p:cNvPr id="255" name="Google Shape;175;p23"/>
          <p:cNvSpPr txBox="1"/>
          <p:nvPr/>
        </p:nvSpPr>
        <p:spPr>
          <a:xfrm>
            <a:off x="3276600" y="3687762"/>
            <a:ext cx="358775" cy="53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lnSpc>
                <a:spcPct val="80000"/>
              </a:lnSpc>
              <a:defRPr b="1"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+</a:t>
            </a:r>
          </a:p>
        </p:txBody>
      </p:sp>
      <p:sp>
        <p:nvSpPr>
          <p:cNvPr id="256" name="Google Shape;176;p23"/>
          <p:cNvSpPr txBox="1"/>
          <p:nvPr/>
        </p:nvSpPr>
        <p:spPr>
          <a:xfrm>
            <a:off x="3276600" y="4365625"/>
            <a:ext cx="358775" cy="535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lnSpc>
                <a:spcPct val="80000"/>
              </a:lnSpc>
              <a:defRPr b="1"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+</a:t>
            </a:r>
          </a:p>
        </p:txBody>
      </p:sp>
      <p:sp>
        <p:nvSpPr>
          <p:cNvPr id="257" name="Google Shape;177;p23"/>
          <p:cNvSpPr txBox="1"/>
          <p:nvPr/>
        </p:nvSpPr>
        <p:spPr>
          <a:xfrm>
            <a:off x="1692275" y="1978025"/>
            <a:ext cx="6551611" cy="434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Комбинации клавиш для режима прокрутки</a:t>
            </a:r>
          </a:p>
        </p:txBody>
      </p:sp>
      <p:grpSp>
        <p:nvGrpSpPr>
          <p:cNvPr id="266" name="Google Shape;178;p23"/>
          <p:cNvGrpSpPr/>
          <p:nvPr/>
        </p:nvGrpSpPr>
        <p:grpSpPr>
          <a:xfrm>
            <a:off x="1908174" y="3716337"/>
            <a:ext cx="1150939" cy="433388"/>
            <a:chOff x="0" y="0"/>
            <a:chExt cx="1150937" cy="433387"/>
          </a:xfrm>
        </p:grpSpPr>
        <p:grpSp>
          <p:nvGrpSpPr>
            <p:cNvPr id="264" name="Группа"/>
            <p:cNvGrpSpPr/>
            <p:nvPr/>
          </p:nvGrpSpPr>
          <p:grpSpPr>
            <a:xfrm>
              <a:off x="-1" y="-1"/>
              <a:ext cx="1150939" cy="433389"/>
              <a:chOff x="0" y="0"/>
              <a:chExt cx="1150937" cy="433387"/>
            </a:xfrm>
          </p:grpSpPr>
          <p:sp>
            <p:nvSpPr>
              <p:cNvPr id="258" name="Прямоугольник"/>
              <p:cNvSpPr/>
              <p:nvPr/>
            </p:nvSpPr>
            <p:spPr>
              <a:xfrm>
                <a:off x="-1" y="-1"/>
                <a:ext cx="1150939" cy="433389"/>
              </a:xfrm>
              <a:prstGeom prst="rect">
                <a:avLst/>
              </a:prstGeom>
              <a:solidFill>
                <a:srgbClr val="C0C0C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59" name="Фигура"/>
              <p:cNvSpPr/>
              <p:nvPr/>
            </p:nvSpPr>
            <p:spPr>
              <a:xfrm>
                <a:off x="-1" y="-1"/>
                <a:ext cx="1150939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0583" y="21600"/>
                    </a:lnTo>
                    <a:lnTo>
                      <a:pt x="1017" y="21600"/>
                    </a:lnTo>
                    <a:close/>
                  </a:path>
                </a:pathLst>
              </a:custGeom>
              <a:solidFill>
                <a:srgbClr val="FFFFFF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60" name="Фигура"/>
              <p:cNvSpPr/>
              <p:nvPr/>
            </p:nvSpPr>
            <p:spPr>
              <a:xfrm>
                <a:off x="-1" y="379214"/>
                <a:ext cx="1150939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lnTo>
                      <a:pt x="1017" y="0"/>
                    </a:lnTo>
                    <a:lnTo>
                      <a:pt x="20583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61" name="Фигура"/>
              <p:cNvSpPr/>
              <p:nvPr/>
            </p:nvSpPr>
            <p:spPr>
              <a:xfrm>
                <a:off x="-1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2700"/>
                    </a:lnTo>
                    <a:lnTo>
                      <a:pt x="21600" y="189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62" name="Фигура"/>
              <p:cNvSpPr/>
              <p:nvPr/>
            </p:nvSpPr>
            <p:spPr>
              <a:xfrm>
                <a:off x="1096763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21600" y="21600"/>
                    </a:lnTo>
                    <a:lnTo>
                      <a:pt x="0" y="18900"/>
                    </a:lnTo>
                    <a:lnTo>
                      <a:pt x="0" y="2700"/>
                    </a:lnTo>
                    <a:close/>
                  </a:path>
                </a:pathLst>
              </a:custGeom>
              <a:solidFill>
                <a:srgbClr val="000000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63" name="Фигура"/>
              <p:cNvSpPr/>
              <p:nvPr/>
            </p:nvSpPr>
            <p:spPr>
              <a:xfrm>
                <a:off x="-1" y="-1"/>
                <a:ext cx="1150939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  <a:moveTo>
                      <a:pt x="1017" y="2700"/>
                    </a:moveTo>
                    <a:lnTo>
                      <a:pt x="20583" y="2700"/>
                    </a:lnTo>
                    <a:lnTo>
                      <a:pt x="20583" y="18900"/>
                    </a:lnTo>
                    <a:lnTo>
                      <a:pt x="1017" y="18900"/>
                    </a:lnTo>
                    <a:close/>
                    <a:moveTo>
                      <a:pt x="0" y="0"/>
                    </a:moveTo>
                    <a:lnTo>
                      <a:pt x="1017" y="2700"/>
                    </a:lnTo>
                    <a:moveTo>
                      <a:pt x="0" y="21600"/>
                    </a:moveTo>
                    <a:lnTo>
                      <a:pt x="1017" y="18900"/>
                    </a:lnTo>
                    <a:moveTo>
                      <a:pt x="21600" y="0"/>
                    </a:moveTo>
                    <a:lnTo>
                      <a:pt x="20583" y="2700"/>
                    </a:lnTo>
                    <a:moveTo>
                      <a:pt x="21600" y="21600"/>
                    </a:moveTo>
                    <a:lnTo>
                      <a:pt x="20583" y="18900"/>
                    </a:ln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</p:grpSp>
        <p:sp>
          <p:nvSpPr>
            <p:cNvPr id="265" name="Ctrl"/>
            <p:cNvSpPr txBox="1"/>
            <p:nvPr/>
          </p:nvSpPr>
          <p:spPr>
            <a:xfrm>
              <a:off x="54172" y="18593"/>
              <a:ext cx="1042593" cy="396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Ctrl</a:t>
              </a:r>
            </a:p>
          </p:txBody>
        </p:sp>
      </p:grpSp>
      <p:grpSp>
        <p:nvGrpSpPr>
          <p:cNvPr id="269" name="Google Shape;179;p23"/>
          <p:cNvGrpSpPr/>
          <p:nvPr/>
        </p:nvGrpSpPr>
        <p:grpSpPr>
          <a:xfrm>
            <a:off x="5724524" y="2565400"/>
            <a:ext cx="2951164" cy="406400"/>
            <a:chOff x="0" y="0"/>
            <a:chExt cx="2951162" cy="406400"/>
          </a:xfrm>
        </p:grpSpPr>
        <p:sp>
          <p:nvSpPr>
            <p:cNvPr id="267" name="Прямоугольник"/>
            <p:cNvSpPr/>
            <p:nvPr/>
          </p:nvSpPr>
          <p:spPr>
            <a:xfrm>
              <a:off x="-1" y="0"/>
              <a:ext cx="2951164" cy="406400"/>
            </a:xfrm>
            <a:prstGeom prst="rect">
              <a:avLst/>
            </a:prstGeom>
            <a:noFill/>
            <a:ln w="9525" cap="flat">
              <a:solidFill>
                <a:srgbClr val="66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/>
            </a:p>
          </p:txBody>
        </p:sp>
        <p:sp>
          <p:nvSpPr>
            <p:cNvPr id="268" name="- на страницу вверх"/>
            <p:cNvSpPr txBox="1"/>
            <p:nvPr/>
          </p:nvSpPr>
          <p:spPr>
            <a:xfrm>
              <a:off x="-1" y="0"/>
              <a:ext cx="2951164" cy="396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- на страницу вверх</a:t>
              </a:r>
            </a:p>
          </p:txBody>
        </p:sp>
      </p:grpSp>
      <p:grpSp>
        <p:nvGrpSpPr>
          <p:cNvPr id="278" name="Google Shape;180;p23"/>
          <p:cNvGrpSpPr/>
          <p:nvPr/>
        </p:nvGrpSpPr>
        <p:grpSpPr>
          <a:xfrm>
            <a:off x="1908174" y="4797424"/>
            <a:ext cx="1150939" cy="433389"/>
            <a:chOff x="0" y="0"/>
            <a:chExt cx="1150937" cy="433387"/>
          </a:xfrm>
        </p:grpSpPr>
        <p:grpSp>
          <p:nvGrpSpPr>
            <p:cNvPr id="276" name="Группа"/>
            <p:cNvGrpSpPr/>
            <p:nvPr/>
          </p:nvGrpSpPr>
          <p:grpSpPr>
            <a:xfrm>
              <a:off x="-1" y="-1"/>
              <a:ext cx="1150939" cy="433389"/>
              <a:chOff x="0" y="0"/>
              <a:chExt cx="1150937" cy="433387"/>
            </a:xfrm>
          </p:grpSpPr>
          <p:sp>
            <p:nvSpPr>
              <p:cNvPr id="270" name="Прямоугольник"/>
              <p:cNvSpPr/>
              <p:nvPr/>
            </p:nvSpPr>
            <p:spPr>
              <a:xfrm>
                <a:off x="-1" y="-1"/>
                <a:ext cx="1150939" cy="433389"/>
              </a:xfrm>
              <a:prstGeom prst="rect">
                <a:avLst/>
              </a:prstGeom>
              <a:solidFill>
                <a:srgbClr val="C0C0C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71" name="Фигура"/>
              <p:cNvSpPr/>
              <p:nvPr/>
            </p:nvSpPr>
            <p:spPr>
              <a:xfrm>
                <a:off x="-1" y="-1"/>
                <a:ext cx="1150939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0583" y="21600"/>
                    </a:lnTo>
                    <a:lnTo>
                      <a:pt x="1017" y="21600"/>
                    </a:lnTo>
                    <a:close/>
                  </a:path>
                </a:pathLst>
              </a:custGeom>
              <a:solidFill>
                <a:srgbClr val="FFFFFF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72" name="Фигура"/>
              <p:cNvSpPr/>
              <p:nvPr/>
            </p:nvSpPr>
            <p:spPr>
              <a:xfrm>
                <a:off x="-1" y="379214"/>
                <a:ext cx="1150939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lnTo>
                      <a:pt x="1017" y="0"/>
                    </a:lnTo>
                    <a:lnTo>
                      <a:pt x="20583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73" name="Фигура"/>
              <p:cNvSpPr/>
              <p:nvPr/>
            </p:nvSpPr>
            <p:spPr>
              <a:xfrm>
                <a:off x="-1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2700"/>
                    </a:lnTo>
                    <a:lnTo>
                      <a:pt x="21600" y="189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74" name="Фигура"/>
              <p:cNvSpPr/>
              <p:nvPr/>
            </p:nvSpPr>
            <p:spPr>
              <a:xfrm>
                <a:off x="1096763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21600" y="21600"/>
                    </a:lnTo>
                    <a:lnTo>
                      <a:pt x="0" y="18900"/>
                    </a:lnTo>
                    <a:lnTo>
                      <a:pt x="0" y="2700"/>
                    </a:lnTo>
                    <a:close/>
                  </a:path>
                </a:pathLst>
              </a:custGeom>
              <a:solidFill>
                <a:srgbClr val="000000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75" name="Фигура"/>
              <p:cNvSpPr/>
              <p:nvPr/>
            </p:nvSpPr>
            <p:spPr>
              <a:xfrm>
                <a:off x="-1" y="-1"/>
                <a:ext cx="1150939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  <a:moveTo>
                      <a:pt x="1017" y="2700"/>
                    </a:moveTo>
                    <a:lnTo>
                      <a:pt x="20583" y="2700"/>
                    </a:lnTo>
                    <a:lnTo>
                      <a:pt x="20583" y="18900"/>
                    </a:lnTo>
                    <a:lnTo>
                      <a:pt x="1017" y="18900"/>
                    </a:lnTo>
                    <a:close/>
                    <a:moveTo>
                      <a:pt x="0" y="0"/>
                    </a:moveTo>
                    <a:lnTo>
                      <a:pt x="1017" y="2700"/>
                    </a:lnTo>
                    <a:moveTo>
                      <a:pt x="0" y="21600"/>
                    </a:moveTo>
                    <a:lnTo>
                      <a:pt x="1017" y="18900"/>
                    </a:lnTo>
                    <a:moveTo>
                      <a:pt x="21600" y="0"/>
                    </a:moveTo>
                    <a:lnTo>
                      <a:pt x="20583" y="2700"/>
                    </a:lnTo>
                    <a:moveTo>
                      <a:pt x="21600" y="21600"/>
                    </a:moveTo>
                    <a:lnTo>
                      <a:pt x="20583" y="18900"/>
                    </a:ln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</p:grpSp>
        <p:sp>
          <p:nvSpPr>
            <p:cNvPr id="277" name="Ctrl"/>
            <p:cNvSpPr txBox="1"/>
            <p:nvPr/>
          </p:nvSpPr>
          <p:spPr>
            <a:xfrm>
              <a:off x="54172" y="18593"/>
              <a:ext cx="1042593" cy="396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Ctrl</a:t>
              </a:r>
            </a:p>
          </p:txBody>
        </p:sp>
      </p:grpSp>
      <p:grpSp>
        <p:nvGrpSpPr>
          <p:cNvPr id="281" name="Google Shape;181;p23"/>
          <p:cNvGrpSpPr/>
          <p:nvPr/>
        </p:nvGrpSpPr>
        <p:grpSpPr>
          <a:xfrm>
            <a:off x="5724524" y="3716337"/>
            <a:ext cx="2951164" cy="406401"/>
            <a:chOff x="0" y="0"/>
            <a:chExt cx="2951162" cy="406400"/>
          </a:xfrm>
        </p:grpSpPr>
        <p:sp>
          <p:nvSpPr>
            <p:cNvPr id="279" name="Прямоугольник"/>
            <p:cNvSpPr/>
            <p:nvPr/>
          </p:nvSpPr>
          <p:spPr>
            <a:xfrm>
              <a:off x="-1" y="0"/>
              <a:ext cx="2951164" cy="406400"/>
            </a:xfrm>
            <a:prstGeom prst="rect">
              <a:avLst/>
            </a:prstGeom>
            <a:noFill/>
            <a:ln w="9525" cap="flat">
              <a:solidFill>
                <a:srgbClr val="66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/>
            </a:p>
          </p:txBody>
        </p:sp>
        <p:sp>
          <p:nvSpPr>
            <p:cNvPr id="280" name="- на страницу вниз"/>
            <p:cNvSpPr txBox="1"/>
            <p:nvPr/>
          </p:nvSpPr>
          <p:spPr>
            <a:xfrm>
              <a:off x="-1" y="0"/>
              <a:ext cx="2951164" cy="396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- на страницу вниз</a:t>
              </a:r>
            </a:p>
          </p:txBody>
        </p:sp>
      </p:grpSp>
      <p:grpSp>
        <p:nvGrpSpPr>
          <p:cNvPr id="290" name="Google Shape;182;p23"/>
          <p:cNvGrpSpPr/>
          <p:nvPr/>
        </p:nvGrpSpPr>
        <p:grpSpPr>
          <a:xfrm>
            <a:off x="3851274" y="4797424"/>
            <a:ext cx="1008064" cy="433389"/>
            <a:chOff x="0" y="0"/>
            <a:chExt cx="1008062" cy="433387"/>
          </a:xfrm>
        </p:grpSpPr>
        <p:grpSp>
          <p:nvGrpSpPr>
            <p:cNvPr id="288" name="Группа"/>
            <p:cNvGrpSpPr/>
            <p:nvPr/>
          </p:nvGrpSpPr>
          <p:grpSpPr>
            <a:xfrm>
              <a:off x="-1" y="-1"/>
              <a:ext cx="1008064" cy="433389"/>
              <a:chOff x="0" y="0"/>
              <a:chExt cx="1008062" cy="433387"/>
            </a:xfrm>
          </p:grpSpPr>
          <p:sp>
            <p:nvSpPr>
              <p:cNvPr id="282" name="Прямоугольник"/>
              <p:cNvSpPr/>
              <p:nvPr/>
            </p:nvSpPr>
            <p:spPr>
              <a:xfrm>
                <a:off x="-1" y="-1"/>
                <a:ext cx="1008064" cy="433389"/>
              </a:xfrm>
              <a:prstGeom prst="rect">
                <a:avLst/>
              </a:prstGeom>
              <a:solidFill>
                <a:srgbClr val="C0C0C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83" name="Фигура"/>
              <p:cNvSpPr/>
              <p:nvPr/>
            </p:nvSpPr>
            <p:spPr>
              <a:xfrm>
                <a:off x="-1" y="-1"/>
                <a:ext cx="1008064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0439" y="21600"/>
                    </a:lnTo>
                    <a:lnTo>
                      <a:pt x="1161" y="21600"/>
                    </a:lnTo>
                    <a:close/>
                  </a:path>
                </a:pathLst>
              </a:custGeom>
              <a:solidFill>
                <a:srgbClr val="FFFFFF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84" name="Фигура"/>
              <p:cNvSpPr/>
              <p:nvPr/>
            </p:nvSpPr>
            <p:spPr>
              <a:xfrm>
                <a:off x="-1" y="379214"/>
                <a:ext cx="1008064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lnTo>
                      <a:pt x="1161" y="0"/>
                    </a:lnTo>
                    <a:lnTo>
                      <a:pt x="20439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85" name="Фигура"/>
              <p:cNvSpPr/>
              <p:nvPr/>
            </p:nvSpPr>
            <p:spPr>
              <a:xfrm>
                <a:off x="-1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2700"/>
                    </a:lnTo>
                    <a:lnTo>
                      <a:pt x="21600" y="189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86" name="Фигура"/>
              <p:cNvSpPr/>
              <p:nvPr/>
            </p:nvSpPr>
            <p:spPr>
              <a:xfrm>
                <a:off x="953888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21600" y="21600"/>
                    </a:lnTo>
                    <a:lnTo>
                      <a:pt x="0" y="18900"/>
                    </a:lnTo>
                    <a:lnTo>
                      <a:pt x="0" y="2700"/>
                    </a:lnTo>
                    <a:close/>
                  </a:path>
                </a:pathLst>
              </a:custGeom>
              <a:solidFill>
                <a:srgbClr val="000000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287" name="Фигура"/>
              <p:cNvSpPr/>
              <p:nvPr/>
            </p:nvSpPr>
            <p:spPr>
              <a:xfrm>
                <a:off x="-1" y="-1"/>
                <a:ext cx="100806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  <a:moveTo>
                      <a:pt x="1161" y="2700"/>
                    </a:moveTo>
                    <a:lnTo>
                      <a:pt x="20439" y="2700"/>
                    </a:lnTo>
                    <a:lnTo>
                      <a:pt x="20439" y="18900"/>
                    </a:lnTo>
                    <a:lnTo>
                      <a:pt x="1161" y="18900"/>
                    </a:lnTo>
                    <a:close/>
                    <a:moveTo>
                      <a:pt x="0" y="0"/>
                    </a:moveTo>
                    <a:lnTo>
                      <a:pt x="1161" y="2700"/>
                    </a:lnTo>
                    <a:moveTo>
                      <a:pt x="0" y="21600"/>
                    </a:moveTo>
                    <a:lnTo>
                      <a:pt x="1161" y="18900"/>
                    </a:lnTo>
                    <a:moveTo>
                      <a:pt x="21600" y="0"/>
                    </a:moveTo>
                    <a:lnTo>
                      <a:pt x="20439" y="2700"/>
                    </a:lnTo>
                    <a:moveTo>
                      <a:pt x="21600" y="21600"/>
                    </a:moveTo>
                    <a:lnTo>
                      <a:pt x="20439" y="18900"/>
                    </a:ln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</p:grpSp>
        <p:sp>
          <p:nvSpPr>
            <p:cNvPr id="289" name="Home"/>
            <p:cNvSpPr txBox="1"/>
            <p:nvPr/>
          </p:nvSpPr>
          <p:spPr>
            <a:xfrm>
              <a:off x="54172" y="18593"/>
              <a:ext cx="899718" cy="396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Home</a:t>
              </a:r>
            </a:p>
          </p:txBody>
        </p:sp>
      </p:grpSp>
      <p:grpSp>
        <p:nvGrpSpPr>
          <p:cNvPr id="293" name="Google Shape;183;p23"/>
          <p:cNvGrpSpPr/>
          <p:nvPr/>
        </p:nvGrpSpPr>
        <p:grpSpPr>
          <a:xfrm>
            <a:off x="5795962" y="4868862"/>
            <a:ext cx="2951163" cy="406401"/>
            <a:chOff x="0" y="0"/>
            <a:chExt cx="2951162" cy="406400"/>
          </a:xfrm>
        </p:grpSpPr>
        <p:sp>
          <p:nvSpPr>
            <p:cNvPr id="291" name="Прямоугольник"/>
            <p:cNvSpPr/>
            <p:nvPr/>
          </p:nvSpPr>
          <p:spPr>
            <a:xfrm>
              <a:off x="-1" y="0"/>
              <a:ext cx="2951164" cy="406400"/>
            </a:xfrm>
            <a:prstGeom prst="rect">
              <a:avLst/>
            </a:prstGeom>
            <a:noFill/>
            <a:ln w="9525" cap="flat">
              <a:solidFill>
                <a:srgbClr val="66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/>
            </a:p>
          </p:txBody>
        </p:sp>
        <p:sp>
          <p:nvSpPr>
            <p:cNvPr id="292" name="- в  начало текста"/>
            <p:cNvSpPr txBox="1"/>
            <p:nvPr/>
          </p:nvSpPr>
          <p:spPr>
            <a:xfrm>
              <a:off x="-1" y="0"/>
              <a:ext cx="2951164" cy="396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- в  начало текста</a:t>
              </a:r>
            </a:p>
          </p:txBody>
        </p:sp>
      </p:grpSp>
      <p:grpSp>
        <p:nvGrpSpPr>
          <p:cNvPr id="296" name="Google Shape;184;p23"/>
          <p:cNvGrpSpPr/>
          <p:nvPr/>
        </p:nvGrpSpPr>
        <p:grpSpPr>
          <a:xfrm>
            <a:off x="5795962" y="5734050"/>
            <a:ext cx="2951163" cy="406400"/>
            <a:chOff x="0" y="0"/>
            <a:chExt cx="2951162" cy="406400"/>
          </a:xfrm>
        </p:grpSpPr>
        <p:sp>
          <p:nvSpPr>
            <p:cNvPr id="294" name="Прямоугольник"/>
            <p:cNvSpPr/>
            <p:nvPr/>
          </p:nvSpPr>
          <p:spPr>
            <a:xfrm>
              <a:off x="-1" y="0"/>
              <a:ext cx="2951164" cy="406400"/>
            </a:xfrm>
            <a:prstGeom prst="rect">
              <a:avLst/>
            </a:prstGeom>
            <a:noFill/>
            <a:ln w="9525" cap="flat">
              <a:solidFill>
                <a:srgbClr val="66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/>
            </a:p>
          </p:txBody>
        </p:sp>
        <p:sp>
          <p:nvSpPr>
            <p:cNvPr id="295" name="- в конец текста"/>
            <p:cNvSpPr txBox="1"/>
            <p:nvPr/>
          </p:nvSpPr>
          <p:spPr>
            <a:xfrm>
              <a:off x="-1" y="0"/>
              <a:ext cx="2951164" cy="396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- в конец текста</a:t>
              </a:r>
            </a:p>
          </p:txBody>
        </p:sp>
      </p:grpSp>
      <p:sp>
        <p:nvSpPr>
          <p:cNvPr id="297" name="Google Shape;185;p23"/>
          <p:cNvSpPr txBox="1"/>
          <p:nvPr/>
        </p:nvSpPr>
        <p:spPr>
          <a:xfrm>
            <a:off x="3276600" y="3675062"/>
            <a:ext cx="358775" cy="53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lnSpc>
                <a:spcPct val="80000"/>
              </a:lnSpc>
              <a:defRPr b="1"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+</a:t>
            </a:r>
          </a:p>
        </p:txBody>
      </p:sp>
      <p:sp>
        <p:nvSpPr>
          <p:cNvPr id="298" name="Google Shape;186;p23"/>
          <p:cNvSpPr txBox="1"/>
          <p:nvPr/>
        </p:nvSpPr>
        <p:spPr>
          <a:xfrm>
            <a:off x="3276600" y="4797425"/>
            <a:ext cx="358775" cy="535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lnSpc>
                <a:spcPct val="80000"/>
              </a:lnSpc>
              <a:defRPr b="1"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+</a:t>
            </a:r>
          </a:p>
        </p:txBody>
      </p:sp>
      <p:grpSp>
        <p:nvGrpSpPr>
          <p:cNvPr id="307" name="Google Shape;187;p23"/>
          <p:cNvGrpSpPr/>
          <p:nvPr/>
        </p:nvGrpSpPr>
        <p:grpSpPr>
          <a:xfrm>
            <a:off x="1835149" y="2565399"/>
            <a:ext cx="1150939" cy="433389"/>
            <a:chOff x="0" y="0"/>
            <a:chExt cx="1150937" cy="433387"/>
          </a:xfrm>
        </p:grpSpPr>
        <p:grpSp>
          <p:nvGrpSpPr>
            <p:cNvPr id="305" name="Группа"/>
            <p:cNvGrpSpPr/>
            <p:nvPr/>
          </p:nvGrpSpPr>
          <p:grpSpPr>
            <a:xfrm>
              <a:off x="-1" y="-1"/>
              <a:ext cx="1150939" cy="433389"/>
              <a:chOff x="0" y="0"/>
              <a:chExt cx="1150937" cy="433387"/>
            </a:xfrm>
          </p:grpSpPr>
          <p:sp>
            <p:nvSpPr>
              <p:cNvPr id="299" name="Прямоугольник"/>
              <p:cNvSpPr/>
              <p:nvPr/>
            </p:nvSpPr>
            <p:spPr>
              <a:xfrm>
                <a:off x="-1" y="-1"/>
                <a:ext cx="1150939" cy="433389"/>
              </a:xfrm>
              <a:prstGeom prst="rect">
                <a:avLst/>
              </a:prstGeom>
              <a:solidFill>
                <a:srgbClr val="C0C0C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00" name="Фигура"/>
              <p:cNvSpPr/>
              <p:nvPr/>
            </p:nvSpPr>
            <p:spPr>
              <a:xfrm>
                <a:off x="-1" y="-1"/>
                <a:ext cx="1150939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0583" y="21600"/>
                    </a:lnTo>
                    <a:lnTo>
                      <a:pt x="1017" y="21600"/>
                    </a:lnTo>
                    <a:close/>
                  </a:path>
                </a:pathLst>
              </a:custGeom>
              <a:solidFill>
                <a:srgbClr val="FFFFFF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01" name="Фигура"/>
              <p:cNvSpPr/>
              <p:nvPr/>
            </p:nvSpPr>
            <p:spPr>
              <a:xfrm>
                <a:off x="-1" y="379214"/>
                <a:ext cx="1150939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lnTo>
                      <a:pt x="1017" y="0"/>
                    </a:lnTo>
                    <a:lnTo>
                      <a:pt x="20583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02" name="Фигура"/>
              <p:cNvSpPr/>
              <p:nvPr/>
            </p:nvSpPr>
            <p:spPr>
              <a:xfrm>
                <a:off x="-1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2700"/>
                    </a:lnTo>
                    <a:lnTo>
                      <a:pt x="21600" y="189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03" name="Фигура"/>
              <p:cNvSpPr/>
              <p:nvPr/>
            </p:nvSpPr>
            <p:spPr>
              <a:xfrm>
                <a:off x="1096763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21600" y="21600"/>
                    </a:lnTo>
                    <a:lnTo>
                      <a:pt x="0" y="18900"/>
                    </a:lnTo>
                    <a:lnTo>
                      <a:pt x="0" y="2700"/>
                    </a:lnTo>
                    <a:close/>
                  </a:path>
                </a:pathLst>
              </a:custGeom>
              <a:solidFill>
                <a:srgbClr val="000000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04" name="Фигура"/>
              <p:cNvSpPr/>
              <p:nvPr/>
            </p:nvSpPr>
            <p:spPr>
              <a:xfrm>
                <a:off x="-1" y="-1"/>
                <a:ext cx="1150939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  <a:moveTo>
                      <a:pt x="1017" y="2700"/>
                    </a:moveTo>
                    <a:lnTo>
                      <a:pt x="20583" y="2700"/>
                    </a:lnTo>
                    <a:lnTo>
                      <a:pt x="20583" y="18900"/>
                    </a:lnTo>
                    <a:lnTo>
                      <a:pt x="1017" y="18900"/>
                    </a:lnTo>
                    <a:close/>
                    <a:moveTo>
                      <a:pt x="0" y="0"/>
                    </a:moveTo>
                    <a:lnTo>
                      <a:pt x="1017" y="2700"/>
                    </a:lnTo>
                    <a:moveTo>
                      <a:pt x="0" y="21600"/>
                    </a:moveTo>
                    <a:lnTo>
                      <a:pt x="1017" y="18900"/>
                    </a:lnTo>
                    <a:moveTo>
                      <a:pt x="21600" y="0"/>
                    </a:moveTo>
                    <a:lnTo>
                      <a:pt x="20583" y="2700"/>
                    </a:lnTo>
                    <a:moveTo>
                      <a:pt x="21600" y="21600"/>
                    </a:moveTo>
                    <a:lnTo>
                      <a:pt x="20583" y="18900"/>
                    </a:ln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</p:grpSp>
        <p:sp>
          <p:nvSpPr>
            <p:cNvPr id="306" name="Ctrl"/>
            <p:cNvSpPr txBox="1"/>
            <p:nvPr/>
          </p:nvSpPr>
          <p:spPr>
            <a:xfrm>
              <a:off x="54172" y="18593"/>
              <a:ext cx="1042593" cy="396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Ctrl</a:t>
              </a:r>
            </a:p>
          </p:txBody>
        </p:sp>
      </p:grpSp>
      <p:sp>
        <p:nvSpPr>
          <p:cNvPr id="308" name="Google Shape;188;p23"/>
          <p:cNvSpPr txBox="1"/>
          <p:nvPr/>
        </p:nvSpPr>
        <p:spPr>
          <a:xfrm>
            <a:off x="3203575" y="2565400"/>
            <a:ext cx="358775" cy="535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lnSpc>
                <a:spcPct val="80000"/>
              </a:lnSpc>
              <a:defRPr b="1"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+</a:t>
            </a:r>
          </a:p>
        </p:txBody>
      </p:sp>
      <p:grpSp>
        <p:nvGrpSpPr>
          <p:cNvPr id="317" name="Google Shape;189;p23"/>
          <p:cNvGrpSpPr/>
          <p:nvPr/>
        </p:nvGrpSpPr>
        <p:grpSpPr>
          <a:xfrm>
            <a:off x="3708399" y="2565399"/>
            <a:ext cx="1150939" cy="433389"/>
            <a:chOff x="0" y="0"/>
            <a:chExt cx="1150937" cy="433387"/>
          </a:xfrm>
        </p:grpSpPr>
        <p:grpSp>
          <p:nvGrpSpPr>
            <p:cNvPr id="315" name="Группа"/>
            <p:cNvGrpSpPr/>
            <p:nvPr/>
          </p:nvGrpSpPr>
          <p:grpSpPr>
            <a:xfrm>
              <a:off x="-1" y="-1"/>
              <a:ext cx="1150939" cy="433389"/>
              <a:chOff x="0" y="0"/>
              <a:chExt cx="1150937" cy="433387"/>
            </a:xfrm>
          </p:grpSpPr>
          <p:sp>
            <p:nvSpPr>
              <p:cNvPr id="309" name="Прямоугольник"/>
              <p:cNvSpPr/>
              <p:nvPr/>
            </p:nvSpPr>
            <p:spPr>
              <a:xfrm>
                <a:off x="-1" y="-1"/>
                <a:ext cx="1150939" cy="433389"/>
              </a:xfrm>
              <a:prstGeom prst="rect">
                <a:avLst/>
              </a:prstGeom>
              <a:solidFill>
                <a:srgbClr val="C0C0C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10" name="Фигура"/>
              <p:cNvSpPr/>
              <p:nvPr/>
            </p:nvSpPr>
            <p:spPr>
              <a:xfrm>
                <a:off x="-1" y="-1"/>
                <a:ext cx="1150939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0583" y="21600"/>
                    </a:lnTo>
                    <a:lnTo>
                      <a:pt x="1017" y="21600"/>
                    </a:lnTo>
                    <a:close/>
                  </a:path>
                </a:pathLst>
              </a:custGeom>
              <a:solidFill>
                <a:srgbClr val="FFFFFF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11" name="Фигура"/>
              <p:cNvSpPr/>
              <p:nvPr/>
            </p:nvSpPr>
            <p:spPr>
              <a:xfrm>
                <a:off x="-1" y="379214"/>
                <a:ext cx="1150939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lnTo>
                      <a:pt x="1017" y="0"/>
                    </a:lnTo>
                    <a:lnTo>
                      <a:pt x="20583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12" name="Фигура"/>
              <p:cNvSpPr/>
              <p:nvPr/>
            </p:nvSpPr>
            <p:spPr>
              <a:xfrm>
                <a:off x="-1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2700"/>
                    </a:lnTo>
                    <a:lnTo>
                      <a:pt x="21600" y="189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13" name="Фигура"/>
              <p:cNvSpPr/>
              <p:nvPr/>
            </p:nvSpPr>
            <p:spPr>
              <a:xfrm>
                <a:off x="1096763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21600" y="21600"/>
                    </a:lnTo>
                    <a:lnTo>
                      <a:pt x="0" y="18900"/>
                    </a:lnTo>
                    <a:lnTo>
                      <a:pt x="0" y="2700"/>
                    </a:lnTo>
                    <a:close/>
                  </a:path>
                </a:pathLst>
              </a:custGeom>
              <a:solidFill>
                <a:srgbClr val="000000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14" name="Фигура"/>
              <p:cNvSpPr/>
              <p:nvPr/>
            </p:nvSpPr>
            <p:spPr>
              <a:xfrm>
                <a:off x="-1" y="-1"/>
                <a:ext cx="1150939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  <a:moveTo>
                      <a:pt x="1017" y="2700"/>
                    </a:moveTo>
                    <a:lnTo>
                      <a:pt x="20583" y="2700"/>
                    </a:lnTo>
                    <a:lnTo>
                      <a:pt x="20583" y="18900"/>
                    </a:lnTo>
                    <a:lnTo>
                      <a:pt x="1017" y="18900"/>
                    </a:lnTo>
                    <a:close/>
                    <a:moveTo>
                      <a:pt x="0" y="0"/>
                    </a:moveTo>
                    <a:lnTo>
                      <a:pt x="1017" y="2700"/>
                    </a:lnTo>
                    <a:moveTo>
                      <a:pt x="0" y="21600"/>
                    </a:moveTo>
                    <a:lnTo>
                      <a:pt x="1017" y="18900"/>
                    </a:lnTo>
                    <a:moveTo>
                      <a:pt x="21600" y="0"/>
                    </a:moveTo>
                    <a:lnTo>
                      <a:pt x="20583" y="2700"/>
                    </a:lnTo>
                    <a:moveTo>
                      <a:pt x="21600" y="21600"/>
                    </a:moveTo>
                    <a:lnTo>
                      <a:pt x="20583" y="18900"/>
                    </a:ln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</p:grpSp>
        <p:sp>
          <p:nvSpPr>
            <p:cNvPr id="316" name="Page Up"/>
            <p:cNvSpPr txBox="1"/>
            <p:nvPr/>
          </p:nvSpPr>
          <p:spPr>
            <a:xfrm>
              <a:off x="54172" y="18593"/>
              <a:ext cx="1042593" cy="396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Page Up</a:t>
              </a:r>
            </a:p>
          </p:txBody>
        </p:sp>
      </p:grpSp>
      <p:grpSp>
        <p:nvGrpSpPr>
          <p:cNvPr id="326" name="Google Shape;190;p23"/>
          <p:cNvGrpSpPr/>
          <p:nvPr/>
        </p:nvGrpSpPr>
        <p:grpSpPr>
          <a:xfrm>
            <a:off x="3708399" y="3644899"/>
            <a:ext cx="1150939" cy="647701"/>
            <a:chOff x="0" y="0"/>
            <a:chExt cx="1150937" cy="647700"/>
          </a:xfrm>
        </p:grpSpPr>
        <p:grpSp>
          <p:nvGrpSpPr>
            <p:cNvPr id="324" name="Группа"/>
            <p:cNvGrpSpPr/>
            <p:nvPr/>
          </p:nvGrpSpPr>
          <p:grpSpPr>
            <a:xfrm>
              <a:off x="-1" y="-1"/>
              <a:ext cx="1150939" cy="647701"/>
              <a:chOff x="0" y="0"/>
              <a:chExt cx="1150937" cy="647700"/>
            </a:xfrm>
          </p:grpSpPr>
          <p:sp>
            <p:nvSpPr>
              <p:cNvPr id="318" name="Прямоугольник"/>
              <p:cNvSpPr/>
              <p:nvPr/>
            </p:nvSpPr>
            <p:spPr>
              <a:xfrm>
                <a:off x="-1" y="0"/>
                <a:ext cx="1150939" cy="647700"/>
              </a:xfrm>
              <a:prstGeom prst="rect">
                <a:avLst/>
              </a:prstGeom>
              <a:solidFill>
                <a:srgbClr val="C0C0C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80000"/>
                  </a:lnSpc>
                </a:pPr>
              </a:p>
            </p:txBody>
          </p:sp>
          <p:sp>
            <p:nvSpPr>
              <p:cNvPr id="319" name="Фигура"/>
              <p:cNvSpPr/>
              <p:nvPr/>
            </p:nvSpPr>
            <p:spPr>
              <a:xfrm>
                <a:off x="-1" y="-1"/>
                <a:ext cx="1150939" cy="809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0081" y="21600"/>
                    </a:lnTo>
                    <a:lnTo>
                      <a:pt x="1519" y="21600"/>
                    </a:lnTo>
                    <a:close/>
                  </a:path>
                </a:pathLst>
              </a:custGeom>
              <a:solidFill>
                <a:srgbClr val="FFFFFF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80000"/>
                  </a:lnSpc>
                </a:pPr>
              </a:p>
            </p:txBody>
          </p:sp>
          <p:sp>
            <p:nvSpPr>
              <p:cNvPr id="320" name="Фигура"/>
              <p:cNvSpPr/>
              <p:nvPr/>
            </p:nvSpPr>
            <p:spPr>
              <a:xfrm>
                <a:off x="-1" y="566737"/>
                <a:ext cx="1150939" cy="809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lnTo>
                      <a:pt x="1519" y="0"/>
                    </a:lnTo>
                    <a:lnTo>
                      <a:pt x="20081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80000"/>
                  </a:lnSpc>
                </a:pPr>
              </a:p>
            </p:txBody>
          </p:sp>
          <p:sp>
            <p:nvSpPr>
              <p:cNvPr id="321" name="Фигура"/>
              <p:cNvSpPr/>
              <p:nvPr/>
            </p:nvSpPr>
            <p:spPr>
              <a:xfrm>
                <a:off x="-1" y="0"/>
                <a:ext cx="80964" cy="6477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2700"/>
                    </a:lnTo>
                    <a:lnTo>
                      <a:pt x="21600" y="189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80000"/>
                  </a:lnSpc>
                </a:pPr>
              </a:p>
            </p:txBody>
          </p:sp>
          <p:sp>
            <p:nvSpPr>
              <p:cNvPr id="322" name="Фигура"/>
              <p:cNvSpPr/>
              <p:nvPr/>
            </p:nvSpPr>
            <p:spPr>
              <a:xfrm>
                <a:off x="1069975" y="0"/>
                <a:ext cx="80963" cy="6477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21600" y="21600"/>
                    </a:lnTo>
                    <a:lnTo>
                      <a:pt x="0" y="18900"/>
                    </a:lnTo>
                    <a:lnTo>
                      <a:pt x="0" y="2700"/>
                    </a:lnTo>
                    <a:close/>
                  </a:path>
                </a:pathLst>
              </a:custGeom>
              <a:solidFill>
                <a:srgbClr val="000000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80000"/>
                  </a:lnSpc>
                </a:pPr>
              </a:p>
            </p:txBody>
          </p:sp>
          <p:sp>
            <p:nvSpPr>
              <p:cNvPr id="323" name="Фигура"/>
              <p:cNvSpPr/>
              <p:nvPr/>
            </p:nvSpPr>
            <p:spPr>
              <a:xfrm>
                <a:off x="-1" y="0"/>
                <a:ext cx="1150939" cy="6477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  <a:moveTo>
                      <a:pt x="1519" y="2700"/>
                    </a:moveTo>
                    <a:lnTo>
                      <a:pt x="20081" y="2700"/>
                    </a:lnTo>
                    <a:lnTo>
                      <a:pt x="20081" y="18900"/>
                    </a:lnTo>
                    <a:lnTo>
                      <a:pt x="1519" y="18900"/>
                    </a:lnTo>
                    <a:close/>
                    <a:moveTo>
                      <a:pt x="0" y="0"/>
                    </a:moveTo>
                    <a:lnTo>
                      <a:pt x="1519" y="2700"/>
                    </a:lnTo>
                    <a:moveTo>
                      <a:pt x="0" y="21600"/>
                    </a:moveTo>
                    <a:lnTo>
                      <a:pt x="1519" y="18900"/>
                    </a:lnTo>
                    <a:moveTo>
                      <a:pt x="21600" y="0"/>
                    </a:moveTo>
                    <a:lnTo>
                      <a:pt x="20081" y="2700"/>
                    </a:lnTo>
                    <a:moveTo>
                      <a:pt x="21600" y="21600"/>
                    </a:moveTo>
                    <a:lnTo>
                      <a:pt x="20081" y="18900"/>
                    </a:ln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lnSpc>
                    <a:spcPct val="80000"/>
                  </a:lnSpc>
                </a:pPr>
              </a:p>
            </p:txBody>
          </p:sp>
        </p:grpSp>
        <p:sp>
          <p:nvSpPr>
            <p:cNvPr id="325" name="Page…"/>
            <p:cNvSpPr txBox="1"/>
            <p:nvPr/>
          </p:nvSpPr>
          <p:spPr>
            <a:xfrm>
              <a:off x="80962" y="26690"/>
              <a:ext cx="989014" cy="5943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/>
            <a:p>
              <a:pPr algn="ctr">
                <a:lnSpc>
                  <a:spcPct val="80000"/>
                </a:lnSpc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Page</a:t>
              </a:r>
            </a:p>
            <a:p>
              <a:pPr algn="ctr">
                <a:lnSpc>
                  <a:spcPct val="80000"/>
                </a:lnSpc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Down</a:t>
              </a:r>
            </a:p>
          </p:txBody>
        </p:sp>
      </p:grpSp>
      <p:grpSp>
        <p:nvGrpSpPr>
          <p:cNvPr id="335" name="Google Shape;191;p23"/>
          <p:cNvGrpSpPr/>
          <p:nvPr/>
        </p:nvGrpSpPr>
        <p:grpSpPr>
          <a:xfrm>
            <a:off x="1908174" y="5734049"/>
            <a:ext cx="1150939" cy="433389"/>
            <a:chOff x="0" y="0"/>
            <a:chExt cx="1150937" cy="433387"/>
          </a:xfrm>
        </p:grpSpPr>
        <p:grpSp>
          <p:nvGrpSpPr>
            <p:cNvPr id="333" name="Группа"/>
            <p:cNvGrpSpPr/>
            <p:nvPr/>
          </p:nvGrpSpPr>
          <p:grpSpPr>
            <a:xfrm>
              <a:off x="-1" y="-1"/>
              <a:ext cx="1150939" cy="433389"/>
              <a:chOff x="0" y="0"/>
              <a:chExt cx="1150937" cy="433387"/>
            </a:xfrm>
          </p:grpSpPr>
          <p:sp>
            <p:nvSpPr>
              <p:cNvPr id="327" name="Прямоугольник"/>
              <p:cNvSpPr/>
              <p:nvPr/>
            </p:nvSpPr>
            <p:spPr>
              <a:xfrm>
                <a:off x="-1" y="-1"/>
                <a:ext cx="1150939" cy="433389"/>
              </a:xfrm>
              <a:prstGeom prst="rect">
                <a:avLst/>
              </a:prstGeom>
              <a:solidFill>
                <a:srgbClr val="C0C0C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28" name="Фигура"/>
              <p:cNvSpPr/>
              <p:nvPr/>
            </p:nvSpPr>
            <p:spPr>
              <a:xfrm>
                <a:off x="-1" y="-1"/>
                <a:ext cx="1150939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0583" y="21600"/>
                    </a:lnTo>
                    <a:lnTo>
                      <a:pt x="1017" y="21600"/>
                    </a:lnTo>
                    <a:close/>
                  </a:path>
                </a:pathLst>
              </a:custGeom>
              <a:solidFill>
                <a:srgbClr val="FFFFFF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29" name="Фигура"/>
              <p:cNvSpPr/>
              <p:nvPr/>
            </p:nvSpPr>
            <p:spPr>
              <a:xfrm>
                <a:off x="-1" y="379214"/>
                <a:ext cx="1150939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lnTo>
                      <a:pt x="1017" y="0"/>
                    </a:lnTo>
                    <a:lnTo>
                      <a:pt x="20583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30" name="Фигура"/>
              <p:cNvSpPr/>
              <p:nvPr/>
            </p:nvSpPr>
            <p:spPr>
              <a:xfrm>
                <a:off x="-1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2700"/>
                    </a:lnTo>
                    <a:lnTo>
                      <a:pt x="21600" y="189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31" name="Фигура"/>
              <p:cNvSpPr/>
              <p:nvPr/>
            </p:nvSpPr>
            <p:spPr>
              <a:xfrm>
                <a:off x="1096763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21600" y="21600"/>
                    </a:lnTo>
                    <a:lnTo>
                      <a:pt x="0" y="18900"/>
                    </a:lnTo>
                    <a:lnTo>
                      <a:pt x="0" y="2700"/>
                    </a:lnTo>
                    <a:close/>
                  </a:path>
                </a:pathLst>
              </a:custGeom>
              <a:solidFill>
                <a:srgbClr val="000000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32" name="Фигура"/>
              <p:cNvSpPr/>
              <p:nvPr/>
            </p:nvSpPr>
            <p:spPr>
              <a:xfrm>
                <a:off x="-1" y="-1"/>
                <a:ext cx="1150939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  <a:moveTo>
                      <a:pt x="1017" y="2700"/>
                    </a:moveTo>
                    <a:lnTo>
                      <a:pt x="20583" y="2700"/>
                    </a:lnTo>
                    <a:lnTo>
                      <a:pt x="20583" y="18900"/>
                    </a:lnTo>
                    <a:lnTo>
                      <a:pt x="1017" y="18900"/>
                    </a:lnTo>
                    <a:close/>
                    <a:moveTo>
                      <a:pt x="0" y="0"/>
                    </a:moveTo>
                    <a:lnTo>
                      <a:pt x="1017" y="2700"/>
                    </a:lnTo>
                    <a:moveTo>
                      <a:pt x="0" y="21600"/>
                    </a:moveTo>
                    <a:lnTo>
                      <a:pt x="1017" y="18900"/>
                    </a:lnTo>
                    <a:moveTo>
                      <a:pt x="21600" y="0"/>
                    </a:moveTo>
                    <a:lnTo>
                      <a:pt x="20583" y="2700"/>
                    </a:lnTo>
                    <a:moveTo>
                      <a:pt x="21600" y="21600"/>
                    </a:moveTo>
                    <a:lnTo>
                      <a:pt x="20583" y="18900"/>
                    </a:ln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</p:grpSp>
        <p:sp>
          <p:nvSpPr>
            <p:cNvPr id="334" name="Ctrl"/>
            <p:cNvSpPr txBox="1"/>
            <p:nvPr/>
          </p:nvSpPr>
          <p:spPr>
            <a:xfrm>
              <a:off x="54172" y="18593"/>
              <a:ext cx="1042593" cy="396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Ctrl</a:t>
              </a:r>
            </a:p>
          </p:txBody>
        </p:sp>
      </p:grpSp>
      <p:sp>
        <p:nvSpPr>
          <p:cNvPr id="336" name="Google Shape;192;p23"/>
          <p:cNvSpPr txBox="1"/>
          <p:nvPr/>
        </p:nvSpPr>
        <p:spPr>
          <a:xfrm>
            <a:off x="3276600" y="5734050"/>
            <a:ext cx="358775" cy="535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lnSpc>
                <a:spcPct val="80000"/>
              </a:lnSpc>
              <a:defRPr b="1"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+</a:t>
            </a:r>
          </a:p>
        </p:txBody>
      </p:sp>
      <p:grpSp>
        <p:nvGrpSpPr>
          <p:cNvPr id="345" name="Google Shape;193;p23"/>
          <p:cNvGrpSpPr/>
          <p:nvPr/>
        </p:nvGrpSpPr>
        <p:grpSpPr>
          <a:xfrm>
            <a:off x="3851274" y="5734049"/>
            <a:ext cx="1008064" cy="433389"/>
            <a:chOff x="0" y="0"/>
            <a:chExt cx="1008062" cy="433387"/>
          </a:xfrm>
        </p:grpSpPr>
        <p:grpSp>
          <p:nvGrpSpPr>
            <p:cNvPr id="343" name="Группа"/>
            <p:cNvGrpSpPr/>
            <p:nvPr/>
          </p:nvGrpSpPr>
          <p:grpSpPr>
            <a:xfrm>
              <a:off x="-1" y="-1"/>
              <a:ext cx="1008064" cy="433389"/>
              <a:chOff x="0" y="0"/>
              <a:chExt cx="1008062" cy="433387"/>
            </a:xfrm>
          </p:grpSpPr>
          <p:sp>
            <p:nvSpPr>
              <p:cNvPr id="337" name="Прямоугольник"/>
              <p:cNvSpPr/>
              <p:nvPr/>
            </p:nvSpPr>
            <p:spPr>
              <a:xfrm>
                <a:off x="-1" y="-1"/>
                <a:ext cx="1008064" cy="433389"/>
              </a:xfrm>
              <a:prstGeom prst="rect">
                <a:avLst/>
              </a:prstGeom>
              <a:solidFill>
                <a:srgbClr val="C0C0C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38" name="Фигура"/>
              <p:cNvSpPr/>
              <p:nvPr/>
            </p:nvSpPr>
            <p:spPr>
              <a:xfrm>
                <a:off x="-1" y="-1"/>
                <a:ext cx="1008064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0439" y="21600"/>
                    </a:lnTo>
                    <a:lnTo>
                      <a:pt x="1161" y="21600"/>
                    </a:lnTo>
                    <a:close/>
                  </a:path>
                </a:pathLst>
              </a:custGeom>
              <a:solidFill>
                <a:srgbClr val="FFFFFF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39" name="Фигура"/>
              <p:cNvSpPr/>
              <p:nvPr/>
            </p:nvSpPr>
            <p:spPr>
              <a:xfrm>
                <a:off x="-1" y="379214"/>
                <a:ext cx="1008064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lnTo>
                      <a:pt x="1161" y="0"/>
                    </a:lnTo>
                    <a:lnTo>
                      <a:pt x="20439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40" name="Фигура"/>
              <p:cNvSpPr/>
              <p:nvPr/>
            </p:nvSpPr>
            <p:spPr>
              <a:xfrm>
                <a:off x="-1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2700"/>
                    </a:lnTo>
                    <a:lnTo>
                      <a:pt x="21600" y="189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41" name="Фигура"/>
              <p:cNvSpPr/>
              <p:nvPr/>
            </p:nvSpPr>
            <p:spPr>
              <a:xfrm>
                <a:off x="953888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21600" y="21600"/>
                    </a:lnTo>
                    <a:lnTo>
                      <a:pt x="0" y="18900"/>
                    </a:lnTo>
                    <a:lnTo>
                      <a:pt x="0" y="2700"/>
                    </a:lnTo>
                    <a:close/>
                  </a:path>
                </a:pathLst>
              </a:custGeom>
              <a:solidFill>
                <a:srgbClr val="000000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42" name="Фигура"/>
              <p:cNvSpPr/>
              <p:nvPr/>
            </p:nvSpPr>
            <p:spPr>
              <a:xfrm>
                <a:off x="-1" y="-1"/>
                <a:ext cx="100806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  <a:moveTo>
                      <a:pt x="1161" y="2700"/>
                    </a:moveTo>
                    <a:lnTo>
                      <a:pt x="20439" y="2700"/>
                    </a:lnTo>
                    <a:lnTo>
                      <a:pt x="20439" y="18900"/>
                    </a:lnTo>
                    <a:lnTo>
                      <a:pt x="1161" y="18900"/>
                    </a:lnTo>
                    <a:close/>
                    <a:moveTo>
                      <a:pt x="0" y="0"/>
                    </a:moveTo>
                    <a:lnTo>
                      <a:pt x="1161" y="2700"/>
                    </a:lnTo>
                    <a:moveTo>
                      <a:pt x="0" y="21600"/>
                    </a:moveTo>
                    <a:lnTo>
                      <a:pt x="1161" y="18900"/>
                    </a:lnTo>
                    <a:moveTo>
                      <a:pt x="21600" y="0"/>
                    </a:moveTo>
                    <a:lnTo>
                      <a:pt x="20439" y="2700"/>
                    </a:lnTo>
                    <a:moveTo>
                      <a:pt x="21600" y="21600"/>
                    </a:moveTo>
                    <a:lnTo>
                      <a:pt x="20439" y="18900"/>
                    </a:ln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</p:grpSp>
        <p:sp>
          <p:nvSpPr>
            <p:cNvPr id="344" name="End"/>
            <p:cNvSpPr txBox="1"/>
            <p:nvPr/>
          </p:nvSpPr>
          <p:spPr>
            <a:xfrm>
              <a:off x="54172" y="18593"/>
              <a:ext cx="899718" cy="396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End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xit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6" dur="250" fill="hold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Class="exit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10" dur="250" fill="hold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Class="exit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14" dur="250" fill="hold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Class="exit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18" dur="250" fill="hold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Class="exit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22" dur="250" fill="hold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"/>
                            </p:stCondLst>
                            <p:childTnLst>
                              <p:par>
                                <p:cTn id="25" presetClass="exit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26" dur="250" fill="hold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Class="exit" nodeType="after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30" dur="250" fill="hold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750"/>
                            </p:stCondLst>
                            <p:childTnLst>
                              <p:par>
                                <p:cTn id="33" presetClass="exit" nodeType="after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34" dur="250" fill="hold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Class="exit" nodeType="afterEffect" presetID="9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38" dur="250" fill="hold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250"/>
                            </p:stCondLst>
                            <p:childTnLst>
                              <p:par>
                                <p:cTn id="41" presetClass="exit" nodeType="afterEffect" presetID="9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42" dur="250" fill="hold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Class="exit" nodeType="afterEffect" presetID="9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46" dur="250" fill="hold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750"/>
                            </p:stCondLst>
                            <p:childTnLst>
                              <p:par>
                                <p:cTn id="49" presetClass="exit" nodeType="afterEffect" presetID="9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50" dur="250" fill="hold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Class="exit" nodeType="afterEffect" presetID="9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54" dur="250" fill="hold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250"/>
                            </p:stCondLst>
                            <p:childTnLst>
                              <p:par>
                                <p:cTn id="57" presetClass="exit" nodeType="afterEffect" presetID="9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58" dur="250" fill="hold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"/>
                            </p:stCondLst>
                            <p:childTnLst>
                              <p:par>
                                <p:cTn id="61" presetClass="exit" nodeType="afterEffect" presetID="9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62" dur="250" fill="hold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750"/>
                            </p:stCondLst>
                            <p:childTnLst>
                              <p:par>
                                <p:cTn id="65" presetClass="exit" nodeType="afterEffect" presetID="9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66" dur="250" fill="hold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Class="exit" nodeType="afterEffect" presetID="9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70" dur="250" fill="hold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250"/>
                            </p:stCondLst>
                            <p:childTnLst>
                              <p:par>
                                <p:cTn id="73" presetClass="entr" nodeType="afterEffect" presetID="9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4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5" dur="1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250"/>
                            </p:stCondLst>
                            <p:childTnLst>
                              <p:par>
                                <p:cTn id="77" presetClass="entr" nodeType="afterEffect" presetID="9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8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9" dur="10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250"/>
                            </p:stCondLst>
                            <p:childTnLst>
                              <p:par>
                                <p:cTn id="81" presetClass="entr" nodeType="afterEffect" presetID="9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2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83" dur="10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250"/>
                            </p:stCondLst>
                            <p:childTnLst>
                              <p:par>
                                <p:cTn id="85" presetClass="entr" nodeType="afterEffect" presetID="9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6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87" dur="10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8250"/>
                            </p:stCondLst>
                            <p:childTnLst>
                              <p:par>
                                <p:cTn id="89" presetClass="entr" nodeType="afterEffect" presetID="9" grpId="2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91" dur="1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9250"/>
                            </p:stCondLst>
                            <p:childTnLst>
                              <p:par>
                                <p:cTn id="93" presetClass="entr" nodeType="afterEffect" presetID="9" grpId="2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4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95" dur="10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250"/>
                            </p:stCondLst>
                            <p:childTnLst>
                              <p:par>
                                <p:cTn id="97" presetClass="entr" nodeType="afterEffect" presetID="9" grpId="2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8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99" dur="10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1250"/>
                            </p:stCondLst>
                            <p:childTnLst>
                              <p:par>
                                <p:cTn id="101" presetClass="entr" nodeType="afterEffect" presetID="9" grpId="2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2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3" dur="10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250"/>
                            </p:stCondLst>
                            <p:childTnLst>
                              <p:par>
                                <p:cTn id="105" presetClass="entr" nodeType="afterEffect" presetID="9" grpId="2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6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7" dur="10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3250"/>
                            </p:stCondLst>
                            <p:childTnLst>
                              <p:par>
                                <p:cTn id="109" presetClass="entr" nodeType="afterEffect" presetID="9" grpId="2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1" dur="1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4250"/>
                            </p:stCondLst>
                            <p:childTnLst>
                              <p:par>
                                <p:cTn id="113" presetClass="entr" nodeType="afterEffect" presetID="9" grpId="2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4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5" dur="1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5250"/>
                            </p:stCondLst>
                            <p:childTnLst>
                              <p:par>
                                <p:cTn id="117" presetClass="entr" nodeType="afterEffect" presetID="9" grpId="2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8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9" dur="10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6250"/>
                            </p:stCondLst>
                            <p:childTnLst>
                              <p:par>
                                <p:cTn id="121" presetClass="entr" nodeType="afterEffect" presetID="9" grpId="3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2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3"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7250"/>
                            </p:stCondLst>
                            <p:childTnLst>
                              <p:par>
                                <p:cTn id="125" presetClass="entr" nodeType="afterEffect" presetID="9" grpId="3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6" fill="hold"/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7" dur="10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8250"/>
                            </p:stCondLst>
                            <p:childTnLst>
                              <p:par>
                                <p:cTn id="129" presetClass="entr" nodeType="afterEffect" presetID="9" grpId="3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0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31" dur="10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9250"/>
                            </p:stCondLst>
                            <p:childTnLst>
                              <p:par>
                                <p:cTn id="133" presetClass="entr" nodeType="afterEffect" presetID="9" grpId="3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4" fill="hold"/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35" dur="10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0250"/>
                            </p:stCondLst>
                            <p:childTnLst>
                              <p:par>
                                <p:cTn id="137" presetClass="entr" nodeType="afterEffect" presetID="9" grpId="3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8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39" dur="10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96" grpId="34"/>
      <p:bldP build="whole" bldLvl="1" animBg="1" rev="0" advAuto="0" spid="336" grpId="32"/>
      <p:bldP build="whole" bldLvl="1" animBg="1" rev="0" advAuto="0" spid="266" grpId="23"/>
      <p:bldP build="whole" bldLvl="1" animBg="1" rev="0" advAuto="0" spid="164" grpId="1"/>
      <p:bldP build="whole" bldLvl="1" animBg="1" rev="0" advAuto="0" spid="233" grpId="16"/>
      <p:bldP build="whole" bldLvl="1" animBg="1" rev="0" advAuto="0" spid="221" grpId="14"/>
      <p:bldP build="whole" bldLvl="1" animBg="1" rev="0" advAuto="0" spid="255" grpId="7"/>
      <p:bldP build="whole" bldLvl="1" animBg="1" rev="0" advAuto="0" spid="269" grpId="22"/>
      <p:bldP build="whole" bldLvl="1" animBg="1" rev="0" advAuto="0" spid="236" grpId="17"/>
      <p:bldP build="whole" bldLvl="1" animBg="1" rev="0" advAuto="0" spid="200" grpId="9"/>
      <p:bldP build="whole" bldLvl="1" animBg="1" rev="0" advAuto="0" spid="307" grpId="19"/>
      <p:bldP build="whole" bldLvl="1" animBg="1" rev="0" advAuto="0" spid="297" grpId="24"/>
      <p:bldP build="whole" bldLvl="1" animBg="1" rev="0" advAuto="0" spid="335" grpId="31"/>
      <p:bldP build="whole" bldLvl="1" animBg="1" rev="0" advAuto="0" spid="212" grpId="13"/>
      <p:bldP build="whole" bldLvl="1" animBg="1" rev="0" advAuto="0" spid="256" grpId="11"/>
      <p:bldP build="whole" bldLvl="1" animBg="1" rev="0" advAuto="0" spid="326" grpId="25"/>
      <p:bldP build="whole" bldLvl="1" animBg="1" rev="0" advAuto="0" spid="173" grpId="2"/>
      <p:bldP build="whole" bldLvl="1" animBg="1" rev="0" advAuto="0" spid="345" grpId="33"/>
      <p:bldP build="whole" bldLvl="1" animBg="1" rev="0" advAuto="0" spid="298" grpId="28"/>
      <p:bldP build="whole" bldLvl="1" animBg="1" rev="0" advAuto="0" spid="254" grpId="12"/>
      <p:bldP build="whole" bldLvl="1" animBg="1" rev="0" advAuto="0" spid="257" grpId="18"/>
      <p:bldP build="whole" bldLvl="1" animBg="1" rev="0" advAuto="0" spid="209" grpId="10"/>
      <p:bldP build="whole" bldLvl="1" animBg="1" rev="0" advAuto="0" spid="290" grpId="29"/>
      <p:bldP build="whole" bldLvl="1" animBg="1" rev="0" advAuto="0" spid="185" grpId="4"/>
      <p:bldP build="whole" bldLvl="1" animBg="1" rev="0" advAuto="0" spid="197" grpId="6"/>
      <p:bldP build="whole" bldLvl="1" animBg="1" rev="0" advAuto="0" spid="293" grpId="30"/>
      <p:bldP build="whole" bldLvl="1" animBg="1" rev="0" advAuto="0" spid="245" grpId="8"/>
      <p:bldP build="whole" bldLvl="1" animBg="1" rev="0" advAuto="0" spid="278" grpId="27"/>
      <p:bldP build="whole" bldLvl="1" animBg="1" rev="0" advAuto="0" spid="308" grpId="20"/>
      <p:bldP build="whole" bldLvl="1" animBg="1" rev="0" advAuto="0" spid="317" grpId="21"/>
      <p:bldP build="whole" bldLvl="1" animBg="1" rev="0" advAuto="0" spid="188" grpId="5"/>
      <p:bldP build="whole" bldLvl="1" animBg="1" rev="0" advAuto="0" spid="281" grpId="26"/>
      <p:bldP build="whole" bldLvl="1" animBg="1" rev="0" advAuto="0" spid="224" grpId="15"/>
      <p:bldP build="whole" bldLvl="1" animBg="1" rev="0" advAuto="0" spid="176" grpId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198;p24"/>
          <p:cNvSpPr txBox="1"/>
          <p:nvPr/>
        </p:nvSpPr>
        <p:spPr>
          <a:xfrm>
            <a:off x="1042987" y="148768"/>
            <a:ext cx="7643811" cy="71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 anchor="ctr">
            <a:spAutoFit/>
          </a:bodyPr>
          <a:lstStyle>
            <a:lvl1pPr>
              <a:lnSpc>
                <a:spcPct val="80000"/>
              </a:lnSpc>
              <a:defRPr b="1" sz="4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Редактирование текста</a:t>
            </a:r>
          </a:p>
        </p:txBody>
      </p:sp>
      <p:grpSp>
        <p:nvGrpSpPr>
          <p:cNvPr id="350" name="Google Shape;199;p24"/>
          <p:cNvGrpSpPr/>
          <p:nvPr/>
        </p:nvGrpSpPr>
        <p:grpSpPr>
          <a:xfrm>
            <a:off x="1476374" y="3284537"/>
            <a:ext cx="3097214" cy="1584326"/>
            <a:chOff x="0" y="0"/>
            <a:chExt cx="3097212" cy="1584325"/>
          </a:xfrm>
        </p:grpSpPr>
        <p:sp>
          <p:nvSpPr>
            <p:cNvPr id="348" name="Прямоугольник"/>
            <p:cNvSpPr/>
            <p:nvPr/>
          </p:nvSpPr>
          <p:spPr>
            <a:xfrm>
              <a:off x="-1" y="0"/>
              <a:ext cx="3097214" cy="1584325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349" name="Текст сдвигается…"/>
            <p:cNvSpPr txBox="1"/>
            <p:nvPr/>
          </p:nvSpPr>
          <p:spPr>
            <a:xfrm>
              <a:off x="-1" y="136862"/>
              <a:ext cx="3097214" cy="1310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/>
            <a:p>
              <a:pPr algn="ctr">
                <a:defRPr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Текст сдвигается</a:t>
              </a:r>
            </a:p>
            <a:p>
              <a:pPr algn="ctr">
                <a:defRPr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вправо, освобождая</a:t>
              </a:r>
            </a:p>
            <a:p>
              <a:pPr algn="ctr">
                <a:defRPr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место вводимому</a:t>
              </a:r>
            </a:p>
            <a:p>
              <a:pPr algn="ctr">
                <a:defRPr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символу</a:t>
              </a:r>
            </a:p>
          </p:txBody>
        </p:sp>
      </p:grpSp>
      <p:grpSp>
        <p:nvGrpSpPr>
          <p:cNvPr id="359" name="Google Shape;200;p24"/>
          <p:cNvGrpSpPr/>
          <p:nvPr/>
        </p:nvGrpSpPr>
        <p:grpSpPr>
          <a:xfrm>
            <a:off x="4356099" y="2420936"/>
            <a:ext cx="1150939" cy="433388"/>
            <a:chOff x="0" y="0"/>
            <a:chExt cx="1150937" cy="433387"/>
          </a:xfrm>
        </p:grpSpPr>
        <p:grpSp>
          <p:nvGrpSpPr>
            <p:cNvPr id="357" name="Группа"/>
            <p:cNvGrpSpPr/>
            <p:nvPr/>
          </p:nvGrpSpPr>
          <p:grpSpPr>
            <a:xfrm>
              <a:off x="-1" y="-1"/>
              <a:ext cx="1150939" cy="433389"/>
              <a:chOff x="0" y="0"/>
              <a:chExt cx="1150937" cy="433387"/>
            </a:xfrm>
          </p:grpSpPr>
          <p:sp>
            <p:nvSpPr>
              <p:cNvPr id="351" name="Прямоугольник"/>
              <p:cNvSpPr/>
              <p:nvPr/>
            </p:nvSpPr>
            <p:spPr>
              <a:xfrm>
                <a:off x="-1" y="-1"/>
                <a:ext cx="1150939" cy="433389"/>
              </a:xfrm>
              <a:prstGeom prst="rect">
                <a:avLst/>
              </a:prstGeom>
              <a:solidFill>
                <a:srgbClr val="C0C0C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52" name="Фигура"/>
              <p:cNvSpPr/>
              <p:nvPr/>
            </p:nvSpPr>
            <p:spPr>
              <a:xfrm>
                <a:off x="-1" y="-1"/>
                <a:ext cx="1150939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0583" y="21600"/>
                    </a:lnTo>
                    <a:lnTo>
                      <a:pt x="1017" y="21600"/>
                    </a:lnTo>
                    <a:close/>
                  </a:path>
                </a:pathLst>
              </a:custGeom>
              <a:solidFill>
                <a:srgbClr val="FFFFFF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53" name="Фигура"/>
              <p:cNvSpPr/>
              <p:nvPr/>
            </p:nvSpPr>
            <p:spPr>
              <a:xfrm>
                <a:off x="-1" y="379214"/>
                <a:ext cx="1150939" cy="541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lnTo>
                      <a:pt x="1017" y="0"/>
                    </a:lnTo>
                    <a:lnTo>
                      <a:pt x="20583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54" name="Фигура"/>
              <p:cNvSpPr/>
              <p:nvPr/>
            </p:nvSpPr>
            <p:spPr>
              <a:xfrm>
                <a:off x="-1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2700"/>
                    </a:lnTo>
                    <a:lnTo>
                      <a:pt x="21600" y="189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55" name="Фигура"/>
              <p:cNvSpPr/>
              <p:nvPr/>
            </p:nvSpPr>
            <p:spPr>
              <a:xfrm>
                <a:off x="1096763" y="-1"/>
                <a:ext cx="54174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21600" y="21600"/>
                    </a:lnTo>
                    <a:lnTo>
                      <a:pt x="0" y="18900"/>
                    </a:lnTo>
                    <a:lnTo>
                      <a:pt x="0" y="2700"/>
                    </a:lnTo>
                    <a:close/>
                  </a:path>
                </a:pathLst>
              </a:custGeom>
              <a:solidFill>
                <a:srgbClr val="000000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  <p:sp>
            <p:nvSpPr>
              <p:cNvPr id="356" name="Фигура"/>
              <p:cNvSpPr/>
              <p:nvPr/>
            </p:nvSpPr>
            <p:spPr>
              <a:xfrm>
                <a:off x="-1" y="-1"/>
                <a:ext cx="1150939" cy="433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  <a:moveTo>
                      <a:pt x="1017" y="2700"/>
                    </a:moveTo>
                    <a:lnTo>
                      <a:pt x="20583" y="2700"/>
                    </a:lnTo>
                    <a:lnTo>
                      <a:pt x="20583" y="18900"/>
                    </a:lnTo>
                    <a:lnTo>
                      <a:pt x="1017" y="18900"/>
                    </a:lnTo>
                    <a:close/>
                    <a:moveTo>
                      <a:pt x="0" y="0"/>
                    </a:moveTo>
                    <a:lnTo>
                      <a:pt x="1017" y="2700"/>
                    </a:lnTo>
                    <a:moveTo>
                      <a:pt x="0" y="21600"/>
                    </a:moveTo>
                    <a:lnTo>
                      <a:pt x="1017" y="18900"/>
                    </a:lnTo>
                    <a:moveTo>
                      <a:pt x="21600" y="0"/>
                    </a:moveTo>
                    <a:lnTo>
                      <a:pt x="20583" y="2700"/>
                    </a:lnTo>
                    <a:moveTo>
                      <a:pt x="21600" y="21600"/>
                    </a:moveTo>
                    <a:lnTo>
                      <a:pt x="20583" y="18900"/>
                    </a:ln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</a:p>
            </p:txBody>
          </p:sp>
        </p:grpSp>
        <p:sp>
          <p:nvSpPr>
            <p:cNvPr id="358" name="Insert"/>
            <p:cNvSpPr txBox="1"/>
            <p:nvPr/>
          </p:nvSpPr>
          <p:spPr>
            <a:xfrm>
              <a:off x="54172" y="18593"/>
              <a:ext cx="1042593" cy="396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Insert</a:t>
              </a:r>
            </a:p>
          </p:txBody>
        </p:sp>
      </p:grpSp>
      <p:grpSp>
        <p:nvGrpSpPr>
          <p:cNvPr id="362" name="Google Shape;201;p24"/>
          <p:cNvGrpSpPr/>
          <p:nvPr/>
        </p:nvGrpSpPr>
        <p:grpSpPr>
          <a:xfrm>
            <a:off x="5219699" y="3360737"/>
            <a:ext cx="3097214" cy="1584326"/>
            <a:chOff x="0" y="0"/>
            <a:chExt cx="3097212" cy="1584325"/>
          </a:xfrm>
        </p:grpSpPr>
        <p:sp>
          <p:nvSpPr>
            <p:cNvPr id="360" name="Прямоугольник"/>
            <p:cNvSpPr/>
            <p:nvPr/>
          </p:nvSpPr>
          <p:spPr>
            <a:xfrm>
              <a:off x="-1" y="0"/>
              <a:ext cx="3097214" cy="1584325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361" name="Символ, стоящий…"/>
            <p:cNvSpPr txBox="1"/>
            <p:nvPr/>
          </p:nvSpPr>
          <p:spPr>
            <a:xfrm>
              <a:off x="-1" y="136862"/>
              <a:ext cx="3097214" cy="1310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/>
            <a:p>
              <a:pPr algn="ctr">
                <a:defRPr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Символ, стоящий </a:t>
              </a:r>
            </a:p>
            <a:p>
              <a:pPr algn="ctr">
                <a:defRPr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за курсором,</a:t>
              </a:r>
            </a:p>
            <a:p>
              <a:pPr algn="ctr">
                <a:defRPr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заменяется символом,</a:t>
              </a:r>
            </a:p>
            <a:p>
              <a:pPr algn="ctr">
                <a:defRPr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вводимым с клавиатуры</a:t>
              </a:r>
            </a:p>
          </p:txBody>
        </p:sp>
      </p:grpSp>
      <p:sp>
        <p:nvSpPr>
          <p:cNvPr id="363" name="Google Shape;202;p24"/>
          <p:cNvSpPr/>
          <p:nvPr/>
        </p:nvSpPr>
        <p:spPr>
          <a:xfrm flipV="1">
            <a:off x="6949756" y="2852736"/>
            <a:ext cx="1" cy="431801"/>
          </a:xfrm>
          <a:prstGeom prst="line">
            <a:avLst/>
          </a:prstGeom>
          <a:ln w="38100">
            <a:solidFill>
              <a:schemeClr val="accent1"/>
            </a:solidFill>
            <a:miter/>
            <a:head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grpSp>
        <p:nvGrpSpPr>
          <p:cNvPr id="366" name="Google Shape;203;p24"/>
          <p:cNvGrpSpPr/>
          <p:nvPr/>
        </p:nvGrpSpPr>
        <p:grpSpPr>
          <a:xfrm>
            <a:off x="2268536" y="2349499"/>
            <a:ext cx="1620838" cy="503239"/>
            <a:chOff x="0" y="0"/>
            <a:chExt cx="1620837" cy="503237"/>
          </a:xfrm>
        </p:grpSpPr>
        <p:sp>
          <p:nvSpPr>
            <p:cNvPr id="364" name="Прямоугольник"/>
            <p:cNvSpPr/>
            <p:nvPr/>
          </p:nvSpPr>
          <p:spPr>
            <a:xfrm>
              <a:off x="-1" y="-1"/>
              <a:ext cx="1620839" cy="503239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365" name="Вставка"/>
            <p:cNvSpPr txBox="1"/>
            <p:nvPr/>
          </p:nvSpPr>
          <p:spPr>
            <a:xfrm>
              <a:off x="-1" y="53518"/>
              <a:ext cx="1620839" cy="396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Вставка </a:t>
              </a:r>
            </a:p>
          </p:txBody>
        </p:sp>
      </p:grpSp>
      <p:grpSp>
        <p:nvGrpSpPr>
          <p:cNvPr id="369" name="Google Shape;204;p24"/>
          <p:cNvGrpSpPr/>
          <p:nvPr/>
        </p:nvGrpSpPr>
        <p:grpSpPr>
          <a:xfrm>
            <a:off x="6084887" y="2349499"/>
            <a:ext cx="1620838" cy="503239"/>
            <a:chOff x="0" y="0"/>
            <a:chExt cx="1620837" cy="503237"/>
          </a:xfrm>
        </p:grpSpPr>
        <p:sp>
          <p:nvSpPr>
            <p:cNvPr id="367" name="Прямоугольник"/>
            <p:cNvSpPr/>
            <p:nvPr/>
          </p:nvSpPr>
          <p:spPr>
            <a:xfrm>
              <a:off x="-1" y="-1"/>
              <a:ext cx="1620839" cy="503239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368" name="Замена"/>
            <p:cNvSpPr txBox="1"/>
            <p:nvPr/>
          </p:nvSpPr>
          <p:spPr>
            <a:xfrm>
              <a:off x="-1" y="53518"/>
              <a:ext cx="1620839" cy="396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sz="20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Замена </a:t>
              </a:r>
            </a:p>
          </p:txBody>
        </p:sp>
      </p:grpSp>
      <p:sp>
        <p:nvSpPr>
          <p:cNvPr id="370" name="Google Shape;205;p24"/>
          <p:cNvSpPr/>
          <p:nvPr/>
        </p:nvSpPr>
        <p:spPr>
          <a:xfrm flipV="1">
            <a:off x="3851274" y="1844675"/>
            <a:ext cx="1152526" cy="504825"/>
          </a:xfrm>
          <a:prstGeom prst="line">
            <a:avLst/>
          </a:prstGeom>
          <a:ln w="38100">
            <a:solidFill>
              <a:schemeClr val="accent1"/>
            </a:solidFill>
            <a:miter/>
            <a:head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sp>
        <p:nvSpPr>
          <p:cNvPr id="371" name="Google Shape;206;p24"/>
          <p:cNvSpPr/>
          <p:nvPr/>
        </p:nvSpPr>
        <p:spPr>
          <a:xfrm flipH="1" flipV="1">
            <a:off x="4932362" y="1844674"/>
            <a:ext cx="1152525" cy="504827"/>
          </a:xfrm>
          <a:prstGeom prst="line">
            <a:avLst/>
          </a:prstGeom>
          <a:ln w="38100">
            <a:solidFill>
              <a:schemeClr val="accent1"/>
            </a:solidFill>
            <a:miter/>
            <a:head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grpSp>
        <p:nvGrpSpPr>
          <p:cNvPr id="374" name="Google Shape;207;p24"/>
          <p:cNvGrpSpPr/>
          <p:nvPr/>
        </p:nvGrpSpPr>
        <p:grpSpPr>
          <a:xfrm>
            <a:off x="1979611" y="1196974"/>
            <a:ext cx="6048376" cy="649289"/>
            <a:chOff x="0" y="0"/>
            <a:chExt cx="6048375" cy="649287"/>
          </a:xfrm>
        </p:grpSpPr>
        <p:sp>
          <p:nvSpPr>
            <p:cNvPr id="372" name="Прямоугольник"/>
            <p:cNvSpPr/>
            <p:nvPr/>
          </p:nvSpPr>
          <p:spPr>
            <a:xfrm>
              <a:off x="0" y="-1"/>
              <a:ext cx="6048375" cy="649289"/>
            </a:xfrm>
            <a:prstGeom prst="rect">
              <a:avLst/>
            </a:prstGeom>
            <a:gradFill flip="none" rotWithShape="1">
              <a:gsLst>
                <a:gs pos="0">
                  <a:srgbClr val="2C5D98"/>
                </a:gs>
                <a:gs pos="80000">
                  <a:srgbClr val="3C7BC7"/>
                </a:gs>
                <a:gs pos="100000">
                  <a:srgbClr val="3A7CCB"/>
                </a:gs>
              </a:gsLst>
              <a:lin ang="16200000" scaled="0"/>
            </a:gradFill>
            <a:ln w="9525" cap="flat">
              <a:solidFill>
                <a:srgbClr val="4A7EBB"/>
              </a:solidFill>
              <a:prstDash val="solid"/>
              <a:miter lim="800000"/>
            </a:ln>
            <a:effectLst>
              <a:outerShdw sx="100000" sy="100000" kx="0" ky="0" algn="b" rotWithShape="0" blurRad="63500" dist="23000" dir="5400000">
                <a:srgbClr val="000000">
                  <a:alpha val="34901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373" name="Режимы работы текстового редактора"/>
            <p:cNvSpPr txBox="1"/>
            <p:nvPr/>
          </p:nvSpPr>
          <p:spPr>
            <a:xfrm>
              <a:off x="0" y="94793"/>
              <a:ext cx="6048375" cy="4597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b="1" sz="24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Режимы работы текстового редактора</a:t>
              </a:r>
            </a:p>
          </p:txBody>
        </p:sp>
      </p:grpSp>
      <p:sp>
        <p:nvSpPr>
          <p:cNvPr id="375" name="Google Shape;208;p24"/>
          <p:cNvSpPr/>
          <p:nvPr/>
        </p:nvSpPr>
        <p:spPr>
          <a:xfrm flipV="1">
            <a:off x="3060381" y="2852736"/>
            <a:ext cx="1" cy="431801"/>
          </a:xfrm>
          <a:prstGeom prst="line">
            <a:avLst/>
          </a:prstGeom>
          <a:ln w="38100">
            <a:solidFill>
              <a:schemeClr val="accent1"/>
            </a:solidFill>
            <a:miter/>
            <a:head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10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10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10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10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7" dur="10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Class="entr" nodeType="after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1" dur="10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Class="entr" nodeType="after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5" dur="10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Class="entr" nodeType="afterEffect" presetID="9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9" dur="10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Class="entr" nodeType="afterEffect" presetID="9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3" dur="10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50" grpId="7"/>
      <p:bldP build="whole" bldLvl="1" animBg="1" rev="0" advAuto="0" spid="375" grpId="6"/>
      <p:bldP build="whole" bldLvl="1" animBg="1" rev="0" advAuto="0" spid="371" grpId="4"/>
      <p:bldP build="whole" bldLvl="1" animBg="1" rev="0" advAuto="0" spid="359" grpId="2"/>
      <p:bldP build="whole" bldLvl="1" animBg="1" rev="0" advAuto="0" spid="366" grpId="5"/>
      <p:bldP build="whole" bldLvl="1" animBg="1" rev="0" advAuto="0" spid="369" grpId="8"/>
      <p:bldP build="whole" bldLvl="1" animBg="1" rev="0" advAuto="0" spid="362" grpId="10"/>
      <p:bldP build="whole" bldLvl="1" animBg="1" rev="0" advAuto="0" spid="374" grpId="1"/>
      <p:bldP build="whole" bldLvl="1" animBg="1" rev="0" advAuto="0" spid="370" grpId="3"/>
      <p:bldP build="whole" bldLvl="1" animBg="1" rev="0" advAuto="0" spid="363" grpId="9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213;p25"/>
          <p:cNvSpPr txBox="1"/>
          <p:nvPr/>
        </p:nvSpPr>
        <p:spPr>
          <a:xfrm>
            <a:off x="1042987" y="148768"/>
            <a:ext cx="7643811" cy="71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 anchor="ctr">
            <a:spAutoFit/>
          </a:bodyPr>
          <a:lstStyle>
            <a:lvl1pPr>
              <a:lnSpc>
                <a:spcPct val="80000"/>
              </a:lnSpc>
              <a:defRPr b="1" sz="4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Редактирование текста</a:t>
            </a:r>
          </a:p>
        </p:txBody>
      </p:sp>
      <p:sp>
        <p:nvSpPr>
          <p:cNvPr id="378" name="Google Shape;214;p25"/>
          <p:cNvSpPr txBox="1"/>
          <p:nvPr/>
        </p:nvSpPr>
        <p:spPr>
          <a:xfrm>
            <a:off x="1222375" y="908050"/>
            <a:ext cx="7921625" cy="77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indent="182562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Современные текстовые процессоры снабжены средствами проверки правописания. </a:t>
            </a:r>
          </a:p>
        </p:txBody>
      </p:sp>
      <p:sp>
        <p:nvSpPr>
          <p:cNvPr id="379" name="Google Shape;215;p25"/>
          <p:cNvSpPr txBox="1"/>
          <p:nvPr/>
        </p:nvSpPr>
        <p:spPr>
          <a:xfrm>
            <a:off x="1042987" y="2060575"/>
            <a:ext cx="7921626" cy="1120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indent="182562"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Всё многообразие ошибок, допускаемых при вводе текста, может быть сведено к трём типам: лишний символ, пропущенный символ и ошибочный символ.</a:t>
            </a:r>
          </a:p>
        </p:txBody>
      </p:sp>
      <p:graphicFrame>
        <p:nvGraphicFramePr>
          <p:cNvPr id="380" name="Google Shape;216;p25"/>
          <p:cNvGraphicFramePr/>
          <p:nvPr/>
        </p:nvGraphicFramePr>
        <p:xfrm>
          <a:off x="1258887" y="3500437"/>
          <a:ext cx="7561251" cy="289557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800225"/>
                <a:gridCol w="5761025"/>
              </a:tblGrid>
              <a:tr h="43180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/>
                        <a:t>Типы ошибок</a:t>
                      </a:r>
                    </a:p>
                  </a:txBody>
                  <a:tcPr marL="0" marR="0" marT="0" marB="0" anchor="t" anchorCtr="0" horzOverflow="overflow">
                    <a:lnL w="57150">
                      <a:solidFill>
                        <a:srgbClr val="33CCFF"/>
                      </a:solidFill>
                    </a:lnL>
                    <a:lnR w="28575">
                      <a:solidFill>
                        <a:srgbClr val="33CCFF"/>
                      </a:solidFill>
                    </a:lnR>
                    <a:lnT w="57150">
                      <a:solidFill>
                        <a:srgbClr val="33CCFF"/>
                      </a:solidFill>
                    </a:lnT>
                    <a:lnB w="28575">
                      <a:solidFill>
                        <a:srgbClr val="33CCFF"/>
                      </a:solidFill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/>
                        <a:t>Способы устранения ошибок</a:t>
                      </a:r>
                    </a:p>
                  </a:txBody>
                  <a:tcPr marL="0" marR="0" marT="0" marB="0" anchor="t" anchorCtr="0" horzOverflow="overflow">
                    <a:lnL w="28575">
                      <a:solidFill>
                        <a:srgbClr val="33CCFF"/>
                      </a:solidFill>
                    </a:lnL>
                    <a:lnR w="57150">
                      <a:solidFill>
                        <a:srgbClr val="33CCFF"/>
                      </a:solidFill>
                    </a:lnR>
                    <a:lnT w="57150">
                      <a:solidFill>
                        <a:srgbClr val="33CCFF"/>
                      </a:solidFill>
                    </a:lnT>
                    <a:lnB w="28575">
                      <a:solidFill>
                        <a:srgbClr val="33CCFF"/>
                      </a:solidFill>
                    </a:lnB>
                    <a:solidFill>
                      <a:srgbClr val="99FFCC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Лишний символ</a:t>
                      </a:r>
                    </a:p>
                  </a:txBody>
                  <a:tcPr marL="0" marR="0" marT="0" marB="0" anchor="t" anchorCtr="0" horzOverflow="overflow">
                    <a:lnL w="57150">
                      <a:solidFill>
                        <a:srgbClr val="33CCFF"/>
                      </a:solidFill>
                    </a:lnL>
                    <a:lnR w="28575">
                      <a:solidFill>
                        <a:srgbClr val="33CCFF"/>
                      </a:solidFill>
                    </a:lnR>
                    <a:lnT w="28575">
                      <a:solidFill>
                        <a:srgbClr val="33CCFF"/>
                      </a:solidFill>
                    </a:lnT>
                    <a:lnB w="28575">
                      <a:solidFill>
                        <a:srgbClr val="33CCFF"/>
                      </a:solidFill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265111" indent="-265111" algn="l">
                        <a:buClr>
                          <a:srgbClr val="000000"/>
                        </a:buClr>
                        <a:buSzPts val="1800"/>
                        <a:buAutoNum type="arabicPeriod" startAt="1"/>
                        <a:defRPr sz="1800"/>
                      </a:pPr>
                      <a:r>
                        <a:t>Установить курсор перед лишним символом.</a:t>
                      </a:r>
                    </a:p>
                    <a:p>
                      <a:pPr marL="265111" indent="-265111" algn="l">
                        <a:spcBef>
                          <a:spcPts val="300"/>
                        </a:spcBef>
                        <a:buClr>
                          <a:srgbClr val="000000"/>
                        </a:buClr>
                        <a:buSzPts val="1800"/>
                        <a:buAutoNum type="arabicPeriod" startAt="1"/>
                        <a:defRPr sz="1800"/>
                      </a:pPr>
                      <a:r>
                        <a:t>Нажать кнопку </a:t>
                      </a:r>
                      <a:r>
                        <a:rPr b="1"/>
                        <a:t>Delete</a:t>
                      </a:r>
                    </a:p>
                  </a:txBody>
                  <a:tcPr marL="0" marR="0" marT="0" marB="0" anchor="t" anchorCtr="0" horzOverflow="overflow">
                    <a:lnL w="28575">
                      <a:solidFill>
                        <a:srgbClr val="33CCFF"/>
                      </a:solidFill>
                    </a:lnL>
                    <a:lnR w="57150">
                      <a:solidFill>
                        <a:srgbClr val="33CCFF"/>
                      </a:solidFill>
                    </a:lnR>
                    <a:lnT w="28575">
                      <a:solidFill>
                        <a:srgbClr val="33CCFF"/>
                      </a:solidFill>
                    </a:lnT>
                    <a:lnB w="28575">
                      <a:solidFill>
                        <a:srgbClr val="33CCFF"/>
                      </a:solidFill>
                    </a:lnB>
                    <a:solidFill>
                      <a:srgbClr val="99FFCC"/>
                    </a:solidFill>
                  </a:tcPr>
                </a:tc>
              </a:tr>
              <a:tr h="744525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Пропущенный символ</a:t>
                      </a:r>
                    </a:p>
                  </a:txBody>
                  <a:tcPr marL="0" marR="0" marT="0" marB="0" anchor="t" anchorCtr="0" horzOverflow="overflow">
                    <a:lnL w="57150">
                      <a:solidFill>
                        <a:srgbClr val="33CCFF"/>
                      </a:solidFill>
                    </a:lnL>
                    <a:lnR w="28575">
                      <a:solidFill>
                        <a:srgbClr val="33CCFF"/>
                      </a:solidFill>
                    </a:lnR>
                    <a:lnT w="28575">
                      <a:solidFill>
                        <a:srgbClr val="33CCFF"/>
                      </a:solidFill>
                    </a:lnT>
                    <a:lnB w="28575">
                      <a:solidFill>
                        <a:srgbClr val="33CCFF"/>
                      </a:solidFill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265111" indent="-265111" algn="l">
                        <a:buClr>
                          <a:srgbClr val="000000"/>
                        </a:buClr>
                        <a:buSzPts val="1800"/>
                        <a:buAutoNum type="arabicPeriod" startAt="1"/>
                        <a:defRPr sz="1800"/>
                      </a:pPr>
                      <a:r>
                        <a:t>Установить курсор на место вставки символа</a:t>
                      </a:r>
                    </a:p>
                    <a:p>
                      <a:pPr marL="265111" indent="-265111" algn="l">
                        <a:spcBef>
                          <a:spcPts val="300"/>
                        </a:spcBef>
                        <a:buClr>
                          <a:srgbClr val="000000"/>
                        </a:buClr>
                        <a:buSzPts val="1800"/>
                        <a:buAutoNum type="arabicPeriod" startAt="1"/>
                        <a:defRPr sz="1800"/>
                      </a:pPr>
                      <a:r>
                        <a:t>Нажать клавишу с нужным символом</a:t>
                      </a:r>
                    </a:p>
                  </a:txBody>
                  <a:tcPr marL="0" marR="0" marT="0" marB="0" anchor="t" anchorCtr="0" horzOverflow="overflow">
                    <a:lnL w="28575">
                      <a:solidFill>
                        <a:srgbClr val="33CCFF"/>
                      </a:solidFill>
                    </a:lnL>
                    <a:lnR w="57150">
                      <a:solidFill>
                        <a:srgbClr val="33CCFF"/>
                      </a:solidFill>
                    </a:lnR>
                    <a:lnT w="28575">
                      <a:solidFill>
                        <a:srgbClr val="33CCFF"/>
                      </a:solidFill>
                    </a:lnT>
                    <a:lnB w="28575">
                      <a:solidFill>
                        <a:srgbClr val="33CCFF"/>
                      </a:solidFill>
                    </a:lnB>
                    <a:solidFill>
                      <a:srgbClr val="99FFCC"/>
                    </a:solidFill>
                  </a:tcPr>
                </a:tc>
              </a:tr>
              <a:tr h="1023925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Неверный символ</a:t>
                      </a:r>
                    </a:p>
                  </a:txBody>
                  <a:tcPr marL="0" marR="0" marT="0" marB="0" anchor="t" anchorCtr="0" horzOverflow="overflow">
                    <a:lnL w="57150">
                      <a:solidFill>
                        <a:srgbClr val="33CCFF"/>
                      </a:solidFill>
                    </a:lnL>
                    <a:lnR w="28575">
                      <a:solidFill>
                        <a:srgbClr val="33CCFF"/>
                      </a:solidFill>
                    </a:lnR>
                    <a:lnT w="28575">
                      <a:solidFill>
                        <a:srgbClr val="33CCFF"/>
                      </a:solidFill>
                    </a:lnT>
                    <a:lnB w="57150">
                      <a:solidFill>
                        <a:srgbClr val="33CCFF"/>
                      </a:solidFill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265111" indent="-265111" algn="l">
                        <a:buClr>
                          <a:srgbClr val="000000"/>
                        </a:buClr>
                        <a:buSzPts val="1800"/>
                        <a:buAutoNum type="arabicPeriod" startAt="1"/>
                        <a:defRPr sz="1800"/>
                      </a:pPr>
                      <a:r>
                        <a:t>Установить курсор перед ошибочным символом</a:t>
                      </a:r>
                    </a:p>
                    <a:p>
                      <a:pPr marL="265111" indent="-265111" algn="l">
                        <a:spcBef>
                          <a:spcPts val="300"/>
                        </a:spcBef>
                        <a:buClr>
                          <a:srgbClr val="000000"/>
                        </a:buClr>
                        <a:buSzPts val="1800"/>
                        <a:buAutoNum type="arabicPeriod" startAt="1"/>
                        <a:defRPr sz="1800"/>
                      </a:pPr>
                      <a:r>
                        <a:t>Нажать клавишу </a:t>
                      </a:r>
                      <a:r>
                        <a:rPr b="1"/>
                        <a:t>Delete</a:t>
                      </a:r>
                      <a:endParaRPr b="1"/>
                    </a:p>
                    <a:p>
                      <a:pPr marL="265111" indent="-265111" algn="l">
                        <a:spcBef>
                          <a:spcPts val="300"/>
                        </a:spcBef>
                        <a:buClr>
                          <a:srgbClr val="000000"/>
                        </a:buClr>
                        <a:buSzPts val="1800"/>
                        <a:buAutoNum type="arabicPeriod" startAt="1"/>
                        <a:defRPr sz="1800"/>
                      </a:pPr>
                      <a:r>
                        <a:t>Нажать клавишу с верным символом</a:t>
                      </a:r>
                    </a:p>
                  </a:txBody>
                  <a:tcPr marL="0" marR="0" marT="0" marB="0" anchor="t" anchorCtr="0" horzOverflow="overflow">
                    <a:lnL w="28575">
                      <a:solidFill>
                        <a:srgbClr val="33CCFF"/>
                      </a:solidFill>
                    </a:lnL>
                    <a:lnR w="57150">
                      <a:solidFill>
                        <a:srgbClr val="33CCFF"/>
                      </a:solidFill>
                    </a:lnR>
                    <a:lnT w="28575">
                      <a:solidFill>
                        <a:srgbClr val="33CCFF"/>
                      </a:solidFill>
                    </a:lnT>
                    <a:lnB w="57150">
                      <a:solidFill>
                        <a:srgbClr val="33CCFF"/>
                      </a:solidFill>
                    </a:lnB>
                    <a:solidFill>
                      <a:srgbClr val="99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10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79" grpId="2"/>
      <p:bldP build="whole" bldLvl="1" animBg="1" rev="0" advAuto="0" spid="378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221;p26"/>
          <p:cNvSpPr txBox="1"/>
          <p:nvPr/>
        </p:nvSpPr>
        <p:spPr>
          <a:xfrm>
            <a:off x="1042987" y="148768"/>
            <a:ext cx="7921626" cy="71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 anchor="ctr">
            <a:spAutoFit/>
          </a:bodyPr>
          <a:lstStyle>
            <a:lvl1pPr>
              <a:lnSpc>
                <a:spcPct val="80000"/>
              </a:lnSpc>
              <a:defRPr b="1" sz="4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Работа с фрагментами текста</a:t>
            </a:r>
          </a:p>
        </p:txBody>
      </p:sp>
      <p:grpSp>
        <p:nvGrpSpPr>
          <p:cNvPr id="385" name="Google Shape;222;p26"/>
          <p:cNvGrpSpPr/>
          <p:nvPr/>
        </p:nvGrpSpPr>
        <p:grpSpPr>
          <a:xfrm>
            <a:off x="5508625" y="836612"/>
            <a:ext cx="3457575" cy="415926"/>
            <a:chOff x="0" y="0"/>
            <a:chExt cx="3457575" cy="415925"/>
          </a:xfrm>
        </p:grpSpPr>
        <p:sp>
          <p:nvSpPr>
            <p:cNvPr id="383" name="Прямоугольник"/>
            <p:cNvSpPr/>
            <p:nvPr/>
          </p:nvSpPr>
          <p:spPr>
            <a:xfrm>
              <a:off x="0" y="0"/>
              <a:ext cx="3457575" cy="415925"/>
            </a:xfrm>
            <a:prstGeom prst="rect">
              <a:avLst/>
            </a:prstGeom>
            <a:noFill/>
            <a:ln w="19050" cap="flat">
              <a:solidFill>
                <a:srgbClr val="0000FF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/>
            </a:p>
          </p:txBody>
        </p:sp>
        <p:sp>
          <p:nvSpPr>
            <p:cNvPr id="384" name="непрерывная часть текста"/>
            <p:cNvSpPr txBox="1"/>
            <p:nvPr/>
          </p:nvSpPr>
          <p:spPr>
            <a:xfrm>
              <a:off x="0" y="0"/>
              <a:ext cx="3457575" cy="396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t">
              <a:spAutoFit/>
            </a:bodyPr>
            <a:lstStyle>
              <a:lvl1pPr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непрерывная часть текста</a:t>
              </a:r>
            </a:p>
          </p:txBody>
        </p:sp>
      </p:grpSp>
      <p:grpSp>
        <p:nvGrpSpPr>
          <p:cNvPr id="388" name="Google Shape;223;p26"/>
          <p:cNvGrpSpPr/>
          <p:nvPr/>
        </p:nvGrpSpPr>
        <p:grpSpPr>
          <a:xfrm>
            <a:off x="1042987" y="2133599"/>
            <a:ext cx="1079501" cy="395289"/>
            <a:chOff x="0" y="0"/>
            <a:chExt cx="1079500" cy="395287"/>
          </a:xfrm>
        </p:grpSpPr>
        <p:sp>
          <p:nvSpPr>
            <p:cNvPr id="386" name="Прямоугольник"/>
            <p:cNvSpPr/>
            <p:nvPr/>
          </p:nvSpPr>
          <p:spPr>
            <a:xfrm>
              <a:off x="0" y="-1"/>
              <a:ext cx="1079500" cy="395289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387" name="Символ"/>
            <p:cNvSpPr txBox="1"/>
            <p:nvPr/>
          </p:nvSpPr>
          <p:spPr>
            <a:xfrm>
              <a:off x="0" y="12243"/>
              <a:ext cx="1079500" cy="3708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b="1"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Символ </a:t>
              </a:r>
            </a:p>
          </p:txBody>
        </p:sp>
      </p:grpSp>
      <p:grpSp>
        <p:nvGrpSpPr>
          <p:cNvPr id="391" name="Google Shape;224;p26"/>
          <p:cNvGrpSpPr/>
          <p:nvPr/>
        </p:nvGrpSpPr>
        <p:grpSpPr>
          <a:xfrm>
            <a:off x="1116012" y="4581525"/>
            <a:ext cx="1512888" cy="1511300"/>
            <a:chOff x="0" y="0"/>
            <a:chExt cx="1512887" cy="1511300"/>
          </a:xfrm>
        </p:grpSpPr>
        <p:sp>
          <p:nvSpPr>
            <p:cNvPr id="389" name="Квадрат"/>
            <p:cNvSpPr/>
            <p:nvPr/>
          </p:nvSpPr>
          <p:spPr>
            <a:xfrm>
              <a:off x="-1" y="0"/>
              <a:ext cx="1512889" cy="1511300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lnSpc>
                  <a:spcPct val="104999"/>
                </a:lnSpc>
              </a:pPr>
            </a:p>
          </p:txBody>
        </p:sp>
        <p:sp>
          <p:nvSpPr>
            <p:cNvPr id="390" name="Удалить из…"/>
            <p:cNvSpPr txBox="1"/>
            <p:nvPr/>
          </p:nvSpPr>
          <p:spPr>
            <a:xfrm>
              <a:off x="-1" y="63810"/>
              <a:ext cx="1512889" cy="138368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/>
            <a:p>
              <a:pPr algn="ctr">
                <a:lnSpc>
                  <a:spcPct val="104999"/>
                </a:lnSpc>
                <a:defRPr b="1"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Удалить из</a:t>
              </a:r>
            </a:p>
            <a:p>
              <a:pPr algn="ctr">
                <a:lnSpc>
                  <a:spcPct val="104999"/>
                </a:lnSpc>
                <a:defRPr b="1"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текста </a:t>
              </a:r>
            </a:p>
            <a:p>
              <a:pPr algn="ctr">
                <a:lnSpc>
                  <a:spcPct val="104999"/>
                </a:lnSpc>
                <a:defRPr b="1">
                  <a:solidFill>
                    <a:srgbClr val="FFFFFF"/>
                  </a:solidFill>
                </a:defRPr>
              </a:pPr>
              <a:r>
                <a:t>(клавиши </a:t>
              </a:r>
            </a:p>
            <a:p>
              <a:pPr algn="ctr">
                <a:lnSpc>
                  <a:spcPct val="104999"/>
                </a:lnSpc>
                <a:defRPr b="1">
                  <a:solidFill>
                    <a:srgbClr val="FFFFFF"/>
                  </a:solidFill>
                </a:defRPr>
              </a:pPr>
              <a:r>
                <a:t>Delete </a:t>
              </a:r>
            </a:p>
            <a:p>
              <a:pPr algn="ctr">
                <a:lnSpc>
                  <a:spcPct val="104999"/>
                </a:lnSpc>
                <a:defRPr b="1">
                  <a:solidFill>
                    <a:srgbClr val="FFFFFF"/>
                  </a:solidFill>
                </a:defRPr>
              </a:pPr>
              <a:r>
                <a:t>Backspace)</a:t>
              </a:r>
              <a:r>
                <a:rPr sz="1800">
                  <a:latin typeface="Calibri"/>
                  <a:ea typeface="Calibri"/>
                  <a:cs typeface="Calibri"/>
                  <a:sym typeface="Calibri"/>
                </a:rPr>
                <a:t> </a:t>
              </a:r>
            </a:p>
          </p:txBody>
        </p:sp>
      </p:grpSp>
      <p:sp>
        <p:nvSpPr>
          <p:cNvPr id="392" name="Google Shape;225;p26"/>
          <p:cNvSpPr/>
          <p:nvPr/>
        </p:nvSpPr>
        <p:spPr>
          <a:xfrm>
            <a:off x="1885056" y="3994255"/>
            <a:ext cx="6308924" cy="1"/>
          </a:xfrm>
          <a:prstGeom prst="line">
            <a:avLst/>
          </a:prstGeom>
          <a:ln w="38100">
            <a:solidFill>
              <a:schemeClr val="accent1"/>
            </a:solidFill>
            <a:miter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sp>
        <p:nvSpPr>
          <p:cNvPr id="393" name="Google Shape;226;p26"/>
          <p:cNvSpPr/>
          <p:nvPr/>
        </p:nvSpPr>
        <p:spPr>
          <a:xfrm>
            <a:off x="8172449" y="4005261"/>
            <a:ext cx="1" cy="503238"/>
          </a:xfrm>
          <a:prstGeom prst="line">
            <a:avLst/>
          </a:prstGeom>
          <a:ln w="38100">
            <a:solidFill>
              <a:schemeClr val="accent1"/>
            </a:solidFill>
            <a:miter/>
            <a:tail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grpSp>
        <p:nvGrpSpPr>
          <p:cNvPr id="396" name="Google Shape;227;p26"/>
          <p:cNvGrpSpPr/>
          <p:nvPr/>
        </p:nvGrpSpPr>
        <p:grpSpPr>
          <a:xfrm>
            <a:off x="2195511" y="2133599"/>
            <a:ext cx="1079501" cy="395289"/>
            <a:chOff x="0" y="0"/>
            <a:chExt cx="1079500" cy="395287"/>
          </a:xfrm>
        </p:grpSpPr>
        <p:sp>
          <p:nvSpPr>
            <p:cNvPr id="394" name="Прямоугольник"/>
            <p:cNvSpPr/>
            <p:nvPr/>
          </p:nvSpPr>
          <p:spPr>
            <a:xfrm>
              <a:off x="0" y="-1"/>
              <a:ext cx="1079500" cy="395289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395" name="Слово"/>
            <p:cNvSpPr txBox="1"/>
            <p:nvPr/>
          </p:nvSpPr>
          <p:spPr>
            <a:xfrm>
              <a:off x="0" y="12243"/>
              <a:ext cx="1079500" cy="3708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b="1"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Слово </a:t>
              </a:r>
            </a:p>
          </p:txBody>
        </p:sp>
      </p:grpSp>
      <p:grpSp>
        <p:nvGrpSpPr>
          <p:cNvPr id="399" name="Google Shape;228;p26"/>
          <p:cNvGrpSpPr/>
          <p:nvPr/>
        </p:nvGrpSpPr>
        <p:grpSpPr>
          <a:xfrm>
            <a:off x="3419475" y="2133599"/>
            <a:ext cx="1079500" cy="395289"/>
            <a:chOff x="0" y="0"/>
            <a:chExt cx="1079500" cy="395287"/>
          </a:xfrm>
        </p:grpSpPr>
        <p:sp>
          <p:nvSpPr>
            <p:cNvPr id="397" name="Прямоугольник"/>
            <p:cNvSpPr/>
            <p:nvPr/>
          </p:nvSpPr>
          <p:spPr>
            <a:xfrm>
              <a:off x="0" y="-1"/>
              <a:ext cx="1079500" cy="395289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398" name="Строка"/>
            <p:cNvSpPr txBox="1"/>
            <p:nvPr/>
          </p:nvSpPr>
          <p:spPr>
            <a:xfrm>
              <a:off x="0" y="12243"/>
              <a:ext cx="1079500" cy="3708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b="1"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Строка </a:t>
              </a:r>
            </a:p>
          </p:txBody>
        </p:sp>
      </p:grpSp>
      <p:grpSp>
        <p:nvGrpSpPr>
          <p:cNvPr id="402" name="Google Shape;229;p26"/>
          <p:cNvGrpSpPr/>
          <p:nvPr/>
        </p:nvGrpSpPr>
        <p:grpSpPr>
          <a:xfrm>
            <a:off x="4643437" y="2133599"/>
            <a:ext cx="1800226" cy="395289"/>
            <a:chOff x="0" y="0"/>
            <a:chExt cx="1800225" cy="395287"/>
          </a:xfrm>
        </p:grpSpPr>
        <p:sp>
          <p:nvSpPr>
            <p:cNvPr id="400" name="Прямоугольник"/>
            <p:cNvSpPr/>
            <p:nvPr/>
          </p:nvSpPr>
          <p:spPr>
            <a:xfrm>
              <a:off x="0" y="-1"/>
              <a:ext cx="1800225" cy="395289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401" name="Предложение"/>
            <p:cNvSpPr txBox="1"/>
            <p:nvPr/>
          </p:nvSpPr>
          <p:spPr>
            <a:xfrm>
              <a:off x="0" y="12243"/>
              <a:ext cx="1800225" cy="3708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b="1"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Предложение </a:t>
              </a:r>
            </a:p>
          </p:txBody>
        </p:sp>
      </p:grpSp>
      <p:grpSp>
        <p:nvGrpSpPr>
          <p:cNvPr id="405" name="Google Shape;230;p26"/>
          <p:cNvGrpSpPr/>
          <p:nvPr/>
        </p:nvGrpSpPr>
        <p:grpSpPr>
          <a:xfrm>
            <a:off x="6515100" y="2133599"/>
            <a:ext cx="1079500" cy="395289"/>
            <a:chOff x="0" y="0"/>
            <a:chExt cx="1079500" cy="395287"/>
          </a:xfrm>
        </p:grpSpPr>
        <p:sp>
          <p:nvSpPr>
            <p:cNvPr id="403" name="Прямоугольник"/>
            <p:cNvSpPr/>
            <p:nvPr/>
          </p:nvSpPr>
          <p:spPr>
            <a:xfrm>
              <a:off x="0" y="-1"/>
              <a:ext cx="1079500" cy="395289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404" name="Абзац"/>
            <p:cNvSpPr txBox="1"/>
            <p:nvPr/>
          </p:nvSpPr>
          <p:spPr>
            <a:xfrm>
              <a:off x="0" y="12243"/>
              <a:ext cx="1079500" cy="3708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b="1"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Абзац </a:t>
              </a:r>
            </a:p>
          </p:txBody>
        </p:sp>
      </p:grpSp>
      <p:grpSp>
        <p:nvGrpSpPr>
          <p:cNvPr id="408" name="Google Shape;231;p26"/>
          <p:cNvGrpSpPr/>
          <p:nvPr/>
        </p:nvGrpSpPr>
        <p:grpSpPr>
          <a:xfrm>
            <a:off x="7667624" y="2133599"/>
            <a:ext cx="1223964" cy="395289"/>
            <a:chOff x="0" y="0"/>
            <a:chExt cx="1223962" cy="395287"/>
          </a:xfrm>
        </p:grpSpPr>
        <p:sp>
          <p:nvSpPr>
            <p:cNvPr id="406" name="Прямоугольник"/>
            <p:cNvSpPr/>
            <p:nvPr/>
          </p:nvSpPr>
          <p:spPr>
            <a:xfrm>
              <a:off x="-1" y="-1"/>
              <a:ext cx="1223964" cy="395289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407" name="Документ"/>
            <p:cNvSpPr txBox="1"/>
            <p:nvPr/>
          </p:nvSpPr>
          <p:spPr>
            <a:xfrm>
              <a:off x="-1" y="12243"/>
              <a:ext cx="1223964" cy="3708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b="1"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Документ </a:t>
              </a:r>
            </a:p>
          </p:txBody>
        </p:sp>
      </p:grpSp>
      <p:sp>
        <p:nvSpPr>
          <p:cNvPr id="409" name="Google Shape;232;p26"/>
          <p:cNvSpPr/>
          <p:nvPr/>
        </p:nvSpPr>
        <p:spPr>
          <a:xfrm>
            <a:off x="1739804" y="1602679"/>
            <a:ext cx="6527991" cy="1"/>
          </a:xfrm>
          <a:prstGeom prst="line">
            <a:avLst/>
          </a:prstGeom>
          <a:ln w="38100">
            <a:solidFill>
              <a:schemeClr val="accent1"/>
            </a:solidFill>
            <a:miter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sp>
        <p:nvSpPr>
          <p:cNvPr id="410" name="Google Shape;233;p26"/>
          <p:cNvSpPr/>
          <p:nvPr/>
        </p:nvSpPr>
        <p:spPr>
          <a:xfrm>
            <a:off x="5148262" y="1052512"/>
            <a:ext cx="323851" cy="1"/>
          </a:xfrm>
          <a:prstGeom prst="line">
            <a:avLst/>
          </a:prstGeom>
          <a:ln w="38100">
            <a:solidFill>
              <a:schemeClr val="accent1"/>
            </a:solidFill>
            <a:miter/>
            <a:tail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sp>
        <p:nvSpPr>
          <p:cNvPr id="411" name="Google Shape;234;p26"/>
          <p:cNvSpPr/>
          <p:nvPr/>
        </p:nvSpPr>
        <p:spPr>
          <a:xfrm>
            <a:off x="1764347" y="1629410"/>
            <a:ext cx="1" cy="468313"/>
          </a:xfrm>
          <a:prstGeom prst="line">
            <a:avLst/>
          </a:prstGeom>
          <a:ln w="38100">
            <a:solidFill>
              <a:schemeClr val="accent1"/>
            </a:solidFill>
            <a:miter/>
            <a:tail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sp>
        <p:nvSpPr>
          <p:cNvPr id="412" name="Google Shape;235;p26"/>
          <p:cNvSpPr/>
          <p:nvPr/>
        </p:nvSpPr>
        <p:spPr>
          <a:xfrm>
            <a:off x="2772409" y="1629410"/>
            <a:ext cx="1" cy="468313"/>
          </a:xfrm>
          <a:prstGeom prst="line">
            <a:avLst/>
          </a:prstGeom>
          <a:ln w="38100">
            <a:solidFill>
              <a:schemeClr val="accent1"/>
            </a:solidFill>
            <a:miter/>
            <a:tail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sp>
        <p:nvSpPr>
          <p:cNvPr id="413" name="Google Shape;236;p26"/>
          <p:cNvSpPr/>
          <p:nvPr/>
        </p:nvSpPr>
        <p:spPr>
          <a:xfrm>
            <a:off x="3924933" y="1629410"/>
            <a:ext cx="1" cy="468313"/>
          </a:xfrm>
          <a:prstGeom prst="line">
            <a:avLst/>
          </a:prstGeom>
          <a:ln w="38100">
            <a:solidFill>
              <a:schemeClr val="accent1"/>
            </a:solidFill>
            <a:miter/>
            <a:tail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sp>
        <p:nvSpPr>
          <p:cNvPr id="414" name="Google Shape;237;p26"/>
          <p:cNvSpPr/>
          <p:nvPr/>
        </p:nvSpPr>
        <p:spPr>
          <a:xfrm>
            <a:off x="5509258" y="1629410"/>
            <a:ext cx="1" cy="468313"/>
          </a:xfrm>
          <a:prstGeom prst="line">
            <a:avLst/>
          </a:prstGeom>
          <a:ln w="38100">
            <a:solidFill>
              <a:schemeClr val="accent1"/>
            </a:solidFill>
            <a:miter/>
            <a:tail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sp>
        <p:nvSpPr>
          <p:cNvPr id="415" name="Google Shape;238;p26"/>
          <p:cNvSpPr/>
          <p:nvPr/>
        </p:nvSpPr>
        <p:spPr>
          <a:xfrm>
            <a:off x="7093583" y="1629410"/>
            <a:ext cx="1" cy="468313"/>
          </a:xfrm>
          <a:prstGeom prst="line">
            <a:avLst/>
          </a:prstGeom>
          <a:ln w="38100">
            <a:solidFill>
              <a:schemeClr val="accent1"/>
            </a:solidFill>
            <a:miter/>
            <a:tail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sp>
        <p:nvSpPr>
          <p:cNvPr id="416" name="Google Shape;239;p26"/>
          <p:cNvSpPr/>
          <p:nvPr/>
        </p:nvSpPr>
        <p:spPr>
          <a:xfrm>
            <a:off x="8249283" y="1629410"/>
            <a:ext cx="1" cy="468313"/>
          </a:xfrm>
          <a:prstGeom prst="line">
            <a:avLst/>
          </a:prstGeom>
          <a:ln w="38100">
            <a:solidFill>
              <a:schemeClr val="accent1"/>
            </a:solidFill>
            <a:miter/>
            <a:tail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sp>
        <p:nvSpPr>
          <p:cNvPr id="417" name="Google Shape;240;p26"/>
          <p:cNvSpPr/>
          <p:nvPr/>
        </p:nvSpPr>
        <p:spPr>
          <a:xfrm>
            <a:off x="4067809" y="1294447"/>
            <a:ext cx="1" cy="265728"/>
          </a:xfrm>
          <a:prstGeom prst="line">
            <a:avLst/>
          </a:prstGeom>
          <a:ln w="38100">
            <a:solidFill>
              <a:schemeClr val="accent1"/>
            </a:solidFill>
            <a:miter/>
            <a:tail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grpSp>
        <p:nvGrpSpPr>
          <p:cNvPr id="420" name="Google Shape;241;p26"/>
          <p:cNvGrpSpPr/>
          <p:nvPr/>
        </p:nvGrpSpPr>
        <p:grpSpPr>
          <a:xfrm>
            <a:off x="3132136" y="822661"/>
            <a:ext cx="2016126" cy="459701"/>
            <a:chOff x="0" y="0"/>
            <a:chExt cx="2016125" cy="459699"/>
          </a:xfrm>
        </p:grpSpPr>
        <p:sp>
          <p:nvSpPr>
            <p:cNvPr id="418" name="Прямоугольник"/>
            <p:cNvSpPr/>
            <p:nvPr/>
          </p:nvSpPr>
          <p:spPr>
            <a:xfrm>
              <a:off x="0" y="13949"/>
              <a:ext cx="2016125" cy="431801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419" name="Фрагмент"/>
            <p:cNvSpPr txBox="1"/>
            <p:nvPr/>
          </p:nvSpPr>
          <p:spPr>
            <a:xfrm>
              <a:off x="0" y="0"/>
              <a:ext cx="2016125" cy="4597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/>
            <a:p>
              <a:pPr algn="ctr">
                <a:defRPr b="1" sz="24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Фрагмент</a:t>
              </a:r>
              <a:r>
                <a:rPr sz="1800"/>
                <a:t> </a:t>
              </a:r>
            </a:p>
          </p:txBody>
        </p:sp>
      </p:grpSp>
      <p:sp>
        <p:nvSpPr>
          <p:cNvPr id="421" name="Google Shape;242;p26"/>
          <p:cNvSpPr/>
          <p:nvPr/>
        </p:nvSpPr>
        <p:spPr>
          <a:xfrm flipH="1">
            <a:off x="5003800" y="3573462"/>
            <a:ext cx="3176" cy="396876"/>
          </a:xfrm>
          <a:prstGeom prst="line">
            <a:avLst/>
          </a:prstGeom>
          <a:ln w="38100">
            <a:solidFill>
              <a:schemeClr val="accent1"/>
            </a:solidFill>
            <a:miter/>
            <a:tail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grpSp>
        <p:nvGrpSpPr>
          <p:cNvPr id="424" name="Google Shape;243;p26"/>
          <p:cNvGrpSpPr/>
          <p:nvPr/>
        </p:nvGrpSpPr>
        <p:grpSpPr>
          <a:xfrm>
            <a:off x="3059111" y="3127711"/>
            <a:ext cx="3960814" cy="459701"/>
            <a:chOff x="0" y="0"/>
            <a:chExt cx="3960812" cy="459699"/>
          </a:xfrm>
        </p:grpSpPr>
        <p:sp>
          <p:nvSpPr>
            <p:cNvPr id="422" name="Прямоугольник"/>
            <p:cNvSpPr/>
            <p:nvPr/>
          </p:nvSpPr>
          <p:spPr>
            <a:xfrm>
              <a:off x="0" y="13949"/>
              <a:ext cx="3960813" cy="431801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423" name="Действия с фрагментом"/>
            <p:cNvSpPr txBox="1"/>
            <p:nvPr/>
          </p:nvSpPr>
          <p:spPr>
            <a:xfrm>
              <a:off x="0" y="0"/>
              <a:ext cx="3960813" cy="4597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/>
            <a:p>
              <a:pPr algn="ctr">
                <a:defRPr b="1" sz="24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Действия с фрагментом</a:t>
              </a:r>
              <a:r>
                <a:rPr sz="1800"/>
                <a:t> </a:t>
              </a:r>
            </a:p>
          </p:txBody>
        </p:sp>
      </p:grpSp>
      <p:grpSp>
        <p:nvGrpSpPr>
          <p:cNvPr id="427" name="Google Shape;244;p26"/>
          <p:cNvGrpSpPr/>
          <p:nvPr/>
        </p:nvGrpSpPr>
        <p:grpSpPr>
          <a:xfrm>
            <a:off x="3059111" y="4581525"/>
            <a:ext cx="1657351" cy="1511300"/>
            <a:chOff x="0" y="0"/>
            <a:chExt cx="1657350" cy="1511300"/>
          </a:xfrm>
        </p:grpSpPr>
        <p:sp>
          <p:nvSpPr>
            <p:cNvPr id="425" name="Прямоугольник"/>
            <p:cNvSpPr/>
            <p:nvPr/>
          </p:nvSpPr>
          <p:spPr>
            <a:xfrm>
              <a:off x="0" y="0"/>
              <a:ext cx="1657350" cy="1511300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lnSpc>
                  <a:spcPct val="104999"/>
                </a:lnSpc>
              </a:pPr>
            </a:p>
          </p:txBody>
        </p:sp>
        <p:sp>
          <p:nvSpPr>
            <p:cNvPr id="426" name="Вырезать из…"/>
            <p:cNvSpPr txBox="1"/>
            <p:nvPr/>
          </p:nvSpPr>
          <p:spPr>
            <a:xfrm>
              <a:off x="0" y="92534"/>
              <a:ext cx="1657350" cy="13262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/>
            <a:p>
              <a:pPr algn="ctr">
                <a:lnSpc>
                  <a:spcPct val="104999"/>
                </a:lnSpc>
                <a:defRPr b="1"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Вырезать из</a:t>
              </a:r>
            </a:p>
            <a:p>
              <a:pPr algn="ctr">
                <a:lnSpc>
                  <a:spcPct val="104999"/>
                </a:lnSpc>
                <a:defRPr b="1"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текста </a:t>
              </a:r>
            </a:p>
            <a:p>
              <a:pPr algn="ctr">
                <a:lnSpc>
                  <a:spcPct val="104999"/>
                </a:lnSpc>
                <a:defRPr b="1">
                  <a:solidFill>
                    <a:srgbClr val="FFFFFF"/>
                  </a:solidFill>
                </a:defRPr>
              </a:pPr>
              <a:r>
                <a:t>(поместить </a:t>
              </a:r>
            </a:p>
            <a:p>
              <a:pPr algn="ctr">
                <a:lnSpc>
                  <a:spcPct val="104999"/>
                </a:lnSpc>
                <a:defRPr b="1">
                  <a:solidFill>
                    <a:srgbClr val="FFFFFF"/>
                  </a:solidFill>
                </a:defRPr>
              </a:pPr>
              <a:r>
                <a:t>в буфер</a:t>
              </a:r>
            </a:p>
            <a:p>
              <a:pPr algn="ctr">
                <a:lnSpc>
                  <a:spcPct val="104999"/>
                </a:lnSpc>
                <a:defRPr b="1">
                  <a:solidFill>
                    <a:srgbClr val="FFFFFF"/>
                  </a:solidFill>
                </a:defRPr>
              </a:pPr>
              <a:r>
                <a:t>обмена)</a:t>
              </a:r>
              <a:r>
                <a:rPr sz="1600"/>
                <a:t> </a:t>
              </a:r>
            </a:p>
          </p:txBody>
        </p:sp>
      </p:grpSp>
      <p:grpSp>
        <p:nvGrpSpPr>
          <p:cNvPr id="430" name="Google Shape;245;p26"/>
          <p:cNvGrpSpPr/>
          <p:nvPr/>
        </p:nvGrpSpPr>
        <p:grpSpPr>
          <a:xfrm>
            <a:off x="5291137" y="4581525"/>
            <a:ext cx="1657351" cy="1511300"/>
            <a:chOff x="0" y="0"/>
            <a:chExt cx="1657350" cy="1511300"/>
          </a:xfrm>
        </p:grpSpPr>
        <p:sp>
          <p:nvSpPr>
            <p:cNvPr id="428" name="Прямоугольник"/>
            <p:cNvSpPr/>
            <p:nvPr/>
          </p:nvSpPr>
          <p:spPr>
            <a:xfrm>
              <a:off x="0" y="0"/>
              <a:ext cx="1657350" cy="1511300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429" name="Копировать…"/>
            <p:cNvSpPr txBox="1"/>
            <p:nvPr/>
          </p:nvSpPr>
          <p:spPr>
            <a:xfrm>
              <a:off x="0" y="290849"/>
              <a:ext cx="1657350" cy="929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/>
            <a:p>
              <a:pPr algn="ctr">
                <a:defRPr b="1"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Копировать </a:t>
              </a:r>
            </a:p>
            <a:p>
              <a:pPr algn="ctr">
                <a:defRPr b="1"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в  буфер</a:t>
              </a:r>
            </a:p>
            <a:p>
              <a:pPr algn="ctr">
                <a:defRPr b="1"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обмена </a:t>
              </a:r>
            </a:p>
          </p:txBody>
        </p:sp>
      </p:grpSp>
      <p:grpSp>
        <p:nvGrpSpPr>
          <p:cNvPr id="433" name="Google Shape;246;p26"/>
          <p:cNvGrpSpPr/>
          <p:nvPr/>
        </p:nvGrpSpPr>
        <p:grpSpPr>
          <a:xfrm>
            <a:off x="7451724" y="4581525"/>
            <a:ext cx="1512889" cy="1511300"/>
            <a:chOff x="0" y="0"/>
            <a:chExt cx="1512887" cy="1511300"/>
          </a:xfrm>
        </p:grpSpPr>
        <p:sp>
          <p:nvSpPr>
            <p:cNvPr id="431" name="Квадрат"/>
            <p:cNvSpPr/>
            <p:nvPr/>
          </p:nvSpPr>
          <p:spPr>
            <a:xfrm>
              <a:off x="-1" y="0"/>
              <a:ext cx="1512889" cy="1511300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63500" dist="20000" dir="5400000">
                <a:srgbClr val="000000">
                  <a:alpha val="37647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432" name="Вставить…"/>
            <p:cNvSpPr txBox="1"/>
            <p:nvPr/>
          </p:nvSpPr>
          <p:spPr>
            <a:xfrm>
              <a:off x="-1" y="290849"/>
              <a:ext cx="1512889" cy="929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/>
            <a:p>
              <a:pPr algn="ctr">
                <a:defRPr b="1"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Вставить</a:t>
              </a:r>
            </a:p>
            <a:p>
              <a:pPr algn="ctr">
                <a:defRPr b="1"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из буфера </a:t>
              </a:r>
            </a:p>
            <a:p>
              <a:pPr algn="ctr">
                <a:defRPr b="1"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обмена</a:t>
              </a:r>
            </a:p>
          </p:txBody>
        </p:sp>
      </p:grpSp>
      <p:sp>
        <p:nvSpPr>
          <p:cNvPr id="434" name="Google Shape;247;p26"/>
          <p:cNvSpPr/>
          <p:nvPr/>
        </p:nvSpPr>
        <p:spPr>
          <a:xfrm>
            <a:off x="6227762" y="4005261"/>
            <a:ext cx="1" cy="503238"/>
          </a:xfrm>
          <a:prstGeom prst="line">
            <a:avLst/>
          </a:prstGeom>
          <a:ln w="38100">
            <a:solidFill>
              <a:schemeClr val="accent1"/>
            </a:solidFill>
            <a:miter/>
            <a:tail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sp>
        <p:nvSpPr>
          <p:cNvPr id="435" name="Google Shape;248;p26"/>
          <p:cNvSpPr/>
          <p:nvPr/>
        </p:nvSpPr>
        <p:spPr>
          <a:xfrm>
            <a:off x="3851275" y="4005261"/>
            <a:ext cx="1" cy="503238"/>
          </a:xfrm>
          <a:prstGeom prst="line">
            <a:avLst/>
          </a:prstGeom>
          <a:ln w="38100">
            <a:solidFill>
              <a:schemeClr val="accent1"/>
            </a:solidFill>
            <a:miter/>
            <a:tail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  <p:sp>
        <p:nvSpPr>
          <p:cNvPr id="436" name="Google Shape;249;p26"/>
          <p:cNvSpPr/>
          <p:nvPr/>
        </p:nvSpPr>
        <p:spPr>
          <a:xfrm>
            <a:off x="1903411" y="4005261"/>
            <a:ext cx="1" cy="503238"/>
          </a:xfrm>
          <a:prstGeom prst="line">
            <a:avLst/>
          </a:prstGeom>
          <a:ln w="38100">
            <a:solidFill>
              <a:schemeClr val="accent1"/>
            </a:solidFill>
            <a:miter/>
            <a:tailEnd type="triangle"/>
          </a:ln>
          <a:effectLst>
            <a:outerShdw sx="100000" sy="100000" kx="0" ky="0" algn="b" rotWithShape="0" blurRad="63500" dist="23000" dir="5400000">
              <a:srgbClr val="000000">
                <a:alpha val="34901"/>
              </a:srgbClr>
            </a:outerShdw>
          </a:effectLst>
        </p:spPr>
        <p:txBody>
          <a:bodyPr lIns="0" tIns="0" rIns="0" bIns="0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10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10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1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10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7" dur="10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Class="entr" nodeType="after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1" dur="10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Class="entr" nodeType="after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5" dur="10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Class="entr" nodeType="afterEffect" presetID="9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9" dur="10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Class="entr" nodeType="afterEffect" presetID="9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3" dur="10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Class="entr" nodeType="afterEffect" presetID="9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7" dur="10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Class="entr" nodeType="afterEffect" presetID="9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1" dur="10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Class="entr" nodeType="afterEffect" presetID="9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5" dur="10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Class="entr" nodeType="afterEffect" presetID="9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9" dur="10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Class="entr" nodeType="afterEffect" presetID="9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3" dur="10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0"/>
                            </p:stCondLst>
                            <p:childTnLst>
                              <p:par>
                                <p:cTn id="65" presetClass="entr" nodeType="afterEffect" presetID="9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7" dur="10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6000"/>
                            </p:stCondLst>
                            <p:childTnLst>
                              <p:par>
                                <p:cTn id="69" presetClass="entr" nodeType="afterEffect" presetID="9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0" fill="hold"/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1" dur="10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Class="entr" nodeType="clickEffect" presetID="9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5" fill="hold"/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6" dur="10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Class="entr" nodeType="afterEffect" presetID="9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9" fill="hold"/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80" dur="10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Class="entr" nodeType="afterEffect" presetID="9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3" fill="hold"/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84" dur="10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000"/>
                            </p:stCondLst>
                            <p:childTnLst>
                              <p:par>
                                <p:cTn id="86" presetClass="entr" nodeType="afterEffect" presetID="9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7" fill="hold"/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88" dur="1000"/>
                                        <p:tgtEl>
                                          <p:spTgt spid="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000"/>
                            </p:stCondLst>
                            <p:childTnLst>
                              <p:par>
                                <p:cTn id="90" presetClass="entr" nodeType="afterEffect" presetID="9" grpId="2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1" fill="hold"/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92" dur="10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0"/>
                            </p:stCondLst>
                            <p:childTnLst>
                              <p:par>
                                <p:cTn id="94" presetClass="entr" nodeType="afterEffect" presetID="9" grpId="2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5" fill="hold"/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96" dur="1000"/>
                                        <p:tgtEl>
                                          <p:spTgt spid="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6000"/>
                            </p:stCondLst>
                            <p:childTnLst>
                              <p:par>
                                <p:cTn id="98" presetClass="entr" nodeType="afterEffect" presetID="9" grpId="2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9" fill="hold"/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0" dur="10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7000"/>
                            </p:stCondLst>
                            <p:childTnLst>
                              <p:par>
                                <p:cTn id="102" presetClass="entr" nodeType="afterEffect" presetID="9" grpId="2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3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4" dur="10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8000"/>
                            </p:stCondLst>
                            <p:childTnLst>
                              <p:par>
                                <p:cTn id="106" presetClass="entr" nodeType="afterEffect" presetID="9" grpId="2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7" fill="hold"/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8" dur="10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9000"/>
                            </p:stCondLst>
                            <p:childTnLst>
                              <p:par>
                                <p:cTn id="110" presetClass="entr" nodeType="afterEffect" presetID="9" grpId="2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1" fill="hold"/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2" dur="10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4" presetClass="entr" nodeType="afterEffect" presetID="9" grpId="2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5" fill="hold"/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6" dur="10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92" grpId="20"/>
      <p:bldP build="whole" bldLvl="1" animBg="1" rev="0" advAuto="0" spid="433" grpId="28"/>
      <p:bldP build="whole" bldLvl="1" animBg="1" rev="0" advAuto="0" spid="424" grpId="18"/>
      <p:bldP build="whole" bldLvl="1" animBg="1" rev="0" advAuto="0" spid="402" grpId="13"/>
      <p:bldP build="whole" bldLvl="1" animBg="1" rev="0" advAuto="0" spid="415" grpId="14"/>
      <p:bldP build="whole" bldLvl="1" animBg="1" rev="0" advAuto="0" spid="416" grpId="16"/>
      <p:bldP build="whole" bldLvl="1" animBg="1" rev="0" advAuto="0" spid="414" grpId="12"/>
      <p:bldP build="whole" bldLvl="1" animBg="1" rev="0" advAuto="0" spid="391" grpId="22"/>
      <p:bldP build="whole" bldLvl="1" animBg="1" rev="0" advAuto="0" spid="413" grpId="10"/>
      <p:bldP build="whole" bldLvl="1" animBg="1" rev="0" advAuto="0" spid="430" grpId="26"/>
      <p:bldP build="whole" bldLvl="1" animBg="1" rev="0" advAuto="0" spid="412" grpId="8"/>
      <p:bldP build="whole" bldLvl="1" animBg="1" rev="0" advAuto="0" spid="409" grpId="5"/>
      <p:bldP build="whole" bldLvl="1" animBg="1" rev="0" advAuto="0" spid="410" grpId="2"/>
      <p:bldP build="whole" bldLvl="1" animBg="1" rev="0" advAuto="0" spid="411" grpId="6"/>
      <p:bldP build="whole" bldLvl="1" animBg="1" rev="0" advAuto="0" spid="399" grpId="11"/>
      <p:bldP build="whole" bldLvl="1" animBg="1" rev="0" advAuto="0" spid="427" grpId="24"/>
      <p:bldP build="whole" bldLvl="1" animBg="1" rev="0" advAuto="0" spid="393" grpId="27"/>
      <p:bldP build="whole" bldLvl="1" animBg="1" rev="0" advAuto="0" spid="436" grpId="21"/>
      <p:bldP build="whole" bldLvl="1" animBg="1" rev="0" advAuto="0" spid="388" grpId="7"/>
      <p:bldP build="whole" bldLvl="1" animBg="1" rev="0" advAuto="0" spid="396" grpId="9"/>
      <p:bldP build="whole" bldLvl="1" animBg="1" rev="0" advAuto="0" spid="420" grpId="1"/>
      <p:bldP build="whole" bldLvl="1" animBg="1" rev="0" advAuto="0" spid="435" grpId="23"/>
      <p:bldP build="whole" bldLvl="1" animBg="1" rev="0" advAuto="0" spid="408" grpId="17"/>
      <p:bldP build="whole" bldLvl="1" animBg="1" rev="0" advAuto="0" spid="417" grpId="4"/>
      <p:bldP build="whole" bldLvl="1" animBg="1" rev="0" advAuto="0" spid="385" grpId="3"/>
      <p:bldP build="whole" bldLvl="1" animBg="1" rev="0" advAuto="0" spid="421" grpId="19"/>
      <p:bldP build="whole" bldLvl="1" animBg="1" rev="0" advAuto="0" spid="434" grpId="25"/>
      <p:bldP build="whole" bldLvl="1" animBg="1" rev="0" advAuto="0" spid="405" grpId="15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1_Тема Office">
  <a:themeElements>
    <a:clrScheme name="1_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1_Тема Offic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1_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1_Тема Office">
  <a:themeElements>
    <a:clrScheme name="1_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1_Тема Offic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1_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