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1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>
      <p:cViewPr varScale="1">
        <p:scale>
          <a:sx n="78" d="100"/>
          <a:sy n="78" d="100"/>
        </p:scale>
        <p:origin x="-68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6AB8A0-01AD-465F-AB5B-072E1CE77C00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B82949-9CE8-4885-98BD-D20E83291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0D6E-3D7D-417E-B5D7-9BE04AD50E7E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DFCF-339F-4973-9642-266BCDF50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EE7A-4F37-4ED8-ABF9-FBCA3E2C420F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EB74-7C30-4882-AC5B-8BCDDB351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1E7A-8A67-44E8-B7DA-EC3D5424E343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76F4-40A9-4DD0-A8EC-7B211996E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B20611-AF5C-4CC2-BA37-13AE19C9610D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F80E45-26E3-4600-94CC-E7DA55457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7F79-E787-4A87-8B64-6138205801FD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E2F7-4824-4DB1-A402-7546A4A5D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819403-8D0A-4EC0-9271-D91830E9E06A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07AA8F-6F6D-4346-A43B-72CCB70E5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1136-F75B-4EFB-9EBD-DF9EF3EB28A4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8178-691A-4F0C-A055-73EEAC293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79F170-7B6F-45C6-9414-E61878E3595D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D72779-19A8-4347-8A36-73148B2D2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02648-1A6C-4801-92A2-0BA84C10F80C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DDAB8B-3AAB-46E4-A386-1DD05822A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E31F7C-6833-4E33-8791-B4BC8B3F41B0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302940-F6B3-4BD2-A0D2-A0014F734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4D41EE-37B8-4658-B123-466DD184D88B}" type="datetimeFigureOut">
              <a:rPr lang="ru-RU"/>
              <a:pPr>
                <a:defRPr/>
              </a:pPr>
              <a:t>26.11.17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B95B57-73EF-466D-ADE6-440F2CB87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2928938"/>
            <a:ext cx="7407275" cy="14716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  <a:t>Тема урока: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</a:br>
            <a: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  <a:t>Редактирование текста</a:t>
            </a:r>
            <a:endParaRPr lang="ru-RU" sz="7200" b="1" dirty="0">
              <a:solidFill>
                <a:schemeClr val="tx2">
                  <a:satMod val="13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85750"/>
            <a:ext cx="7572399" cy="423863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Информатика					5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7" name="Picture 5" descr="http://7bukv.ru/i/bukv/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256"/>
            <a:ext cx="1695450" cy="1981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75047" y="5715016"/>
            <a:ext cx="436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 информатики: Тонких С. Ю.</a:t>
            </a:r>
            <a:endParaRPr lang="ru-R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осн.jpg"/>
          <p:cNvPicPr>
            <a:picLocks noChangeAspect="1"/>
          </p:cNvPicPr>
          <p:nvPr/>
        </p:nvPicPr>
        <p:blipFill>
          <a:blip r:embed="rId2"/>
          <a:srcRect r="34375"/>
          <a:stretch>
            <a:fillRect/>
          </a:stretch>
        </p:blipFill>
        <p:spPr bwMode="auto">
          <a:xfrm>
            <a:off x="1143000" y="714375"/>
            <a:ext cx="78247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4612" y="357166"/>
            <a:ext cx="4957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Основной блок клавиш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доп.jpg"/>
          <p:cNvPicPr>
            <a:picLocks noChangeAspect="1"/>
          </p:cNvPicPr>
          <p:nvPr/>
        </p:nvPicPr>
        <p:blipFill>
          <a:blip r:embed="rId2"/>
          <a:srcRect r="19061"/>
          <a:stretch>
            <a:fillRect/>
          </a:stretch>
        </p:blipFill>
        <p:spPr bwMode="auto">
          <a:xfrm>
            <a:off x="1142976" y="1071546"/>
            <a:ext cx="7797799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7959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/>
              <a:t>Служебные и дополнительные клавиши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500063"/>
          <a:ext cx="7929562" cy="1121664"/>
        </p:xfrm>
        <a:graphic>
          <a:graphicData uri="http://schemas.openxmlformats.org/drawingml/2006/table">
            <a:tbl>
              <a:tblPr/>
              <a:tblGrid>
                <a:gridCol w="1498600"/>
                <a:gridCol w="1527175"/>
                <a:gridCol w="49037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Капс Лок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Caps Lock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ввода заглавных или прописных букв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394" name="Picture 2" descr="http://1.bp.blogspot.com/-L-L_9FZIPAY/TcEsWXVsx-I/AAAAAAAAARA/ed5JFtKOxRY/s1600/Caps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071688"/>
            <a:ext cx="248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://cdn.controlinveste.pt/Storage/JN/2010/medium/ng1357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786313"/>
            <a:ext cx="2857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AutoShape 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5" name="AutoShape 8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6" name="AutoShape 10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7" name="AutoShape 12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8" name="AutoShape 14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9" name="AutoShape 1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500" name="AutoShape 18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501" name="AutoShape 20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502" name="AutoShape 22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59416" name="Picture 24" descr="http://rbegp.org.in/img/capsk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643188"/>
            <a:ext cx="24939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5720" y="0"/>
            <a:ext cx="452047" cy="67253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редактирования текста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500063"/>
          <a:ext cx="7929562" cy="1121664"/>
        </p:xfrm>
        <a:graphic>
          <a:graphicData uri="http://schemas.openxmlformats.org/drawingml/2006/table">
            <a:tbl>
              <a:tblPr/>
              <a:tblGrid>
                <a:gridCol w="1571625"/>
                <a:gridCol w="1454150"/>
                <a:gridCol w="49037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Дэл (Дэлит)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Delete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символа справа от курсора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6" name="AutoShape 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17" name="AutoShape 8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18" name="AutoShape 10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19" name="AutoShape 12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20" name="AutoShape 14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21" name="AutoShape 1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22" name="AutoShape 18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23" name="AutoShape 20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24" name="AutoShape 22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64514" name="Picture 2" descr="http://www.macping.com/wp-content/uploads/2012/12/2.-Deletes-all-files-you-want-to-be-remo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857375"/>
            <a:ext cx="2857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http://susandayley.files.wordpress.com/2011/11/computer_key_dele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643188"/>
            <a:ext cx="21224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http://upload.wikimedia.org/wikipedia/commons/2/2c/Key_del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500563"/>
            <a:ext cx="14668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5720" y="0"/>
            <a:ext cx="452047" cy="67253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редактирования текста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500063"/>
          <a:ext cx="7929562" cy="112166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450056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Бэк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спейс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Back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space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символа слева от курсора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0" name="AutoShape 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2541" name="AutoShape 8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2542" name="AutoShape 10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2543" name="AutoShape 12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2544" name="AutoShape 14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2545" name="AutoShape 1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2546" name="AutoShape 18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2547" name="AutoShape 20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2548" name="AutoShape 22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65538" name="Picture 2" descr="http://static.freepik.com/free-photo/backspace-outline_318-10630.jpg"/>
          <p:cNvPicPr>
            <a:picLocks noChangeAspect="1" noChangeArrowheads="1"/>
          </p:cNvPicPr>
          <p:nvPr/>
        </p:nvPicPr>
        <p:blipFill>
          <a:blip r:embed="rId2"/>
          <a:srcRect l="18750" t="28125" r="19643" b="22321"/>
          <a:stretch>
            <a:fillRect/>
          </a:stretch>
        </p:blipFill>
        <p:spPr bwMode="auto">
          <a:xfrm>
            <a:off x="1785938" y="2071688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http://britishwave.ru/images/upload/bands/IMG13c15-337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786063"/>
            <a:ext cx="26431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http://www.sgvulcan.com/wp-content/uploads/2010/03/backsp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214813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5720" y="0"/>
            <a:ext cx="452047" cy="67253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редактирования текста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500063"/>
          <a:ext cx="7929562" cy="1121664"/>
        </p:xfrm>
        <a:graphic>
          <a:graphicData uri="http://schemas.openxmlformats.org/drawingml/2006/table">
            <a:tbl>
              <a:tblPr/>
              <a:tblGrid>
                <a:gridCol w="1000125"/>
                <a:gridCol w="1071562"/>
                <a:gridCol w="58578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 курсора в конец строки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4" name="AutoShape 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3565" name="AutoShape 8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3566" name="AutoShape 10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3567" name="AutoShape 12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3568" name="AutoShape 14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3569" name="AutoShape 1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3570" name="AutoShape 18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3571" name="AutoShape 20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3572" name="AutoShape 22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67586" name="Picture 2" descr="http://www.sxc.hu/assets/1/4059/end-key-394275-m.jpg"/>
          <p:cNvPicPr>
            <a:picLocks noChangeAspect="1" noChangeArrowheads="1"/>
          </p:cNvPicPr>
          <p:nvPr/>
        </p:nvPicPr>
        <p:blipFill>
          <a:blip r:embed="rId2"/>
          <a:srcRect l="17500" t="22501" r="22499" b="17499"/>
          <a:stretch>
            <a:fillRect/>
          </a:stretch>
        </p:blipFill>
        <p:spPr bwMode="auto">
          <a:xfrm>
            <a:off x="1643063" y="207168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http://i.istockimg.com/file_thumbview_approve/4492599/2/stock-photo-4492599-end-key.jpg"/>
          <p:cNvPicPr>
            <a:picLocks noChangeAspect="1" noChangeArrowheads="1"/>
          </p:cNvPicPr>
          <p:nvPr/>
        </p:nvPicPr>
        <p:blipFill>
          <a:blip r:embed="rId3"/>
          <a:srcRect l="9868" t="10715" r="11185" b="5714"/>
          <a:stretch>
            <a:fillRect/>
          </a:stretch>
        </p:blipFill>
        <p:spPr bwMode="auto">
          <a:xfrm>
            <a:off x="5857875" y="2071688"/>
            <a:ext cx="28575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http://linchakin.com/files/word/1000/34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4429125"/>
            <a:ext cx="1785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5720" y="0"/>
            <a:ext cx="452047" cy="67253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редактирования текста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500063"/>
          <a:ext cx="7929562" cy="1121664"/>
        </p:xfrm>
        <a:graphic>
          <a:graphicData uri="http://schemas.openxmlformats.org/drawingml/2006/table">
            <a:tbl>
              <a:tblPr/>
              <a:tblGrid>
                <a:gridCol w="1143000"/>
                <a:gridCol w="1214437"/>
                <a:gridCol w="55721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Хоум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 курсора в начало строки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8" name="AutoShape 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589" name="AutoShape 8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590" name="AutoShape 10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591" name="AutoShape 12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592" name="AutoShape 14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593" name="AutoShape 1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594" name="AutoShape 18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595" name="AutoShape 20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596" name="AutoShape 22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68610" name="Picture 2" descr="http://linchakin.com/files/word/1000/4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214563"/>
            <a:ext cx="19288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&amp;Ucy;&amp;pcy;&amp;rcy;&amp;acy;&amp;vcy;&amp;lcy;&amp;yacy;&amp;yucy;&amp;shchcy;&amp;icy;&amp;iecy; &amp;kcy;&amp;lcy;&amp;acy;&amp;vcy;&amp;icy;&amp;shcy;&amp;icy;"/>
          <p:cNvPicPr>
            <a:picLocks noChangeAspect="1" noChangeArrowheads="1"/>
          </p:cNvPicPr>
          <p:nvPr/>
        </p:nvPicPr>
        <p:blipFill>
          <a:blip r:embed="rId3"/>
          <a:srcRect l="30000" r="29999" b="50000"/>
          <a:stretch>
            <a:fillRect/>
          </a:stretch>
        </p:blipFill>
        <p:spPr bwMode="auto">
          <a:xfrm>
            <a:off x="6643688" y="2928938"/>
            <a:ext cx="17859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AutoShape 6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600" name="AutoShape 8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4601" name="AutoShape 10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965325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4143375"/>
            <a:ext cx="20716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5720" y="0"/>
            <a:ext cx="452047" cy="67253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редактирования текста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500063"/>
          <a:ext cx="7929562" cy="1121664"/>
        </p:xfrm>
        <a:graphic>
          <a:graphicData uri="http://schemas.openxmlformats.org/drawingml/2006/table">
            <a:tbl>
              <a:tblPr/>
              <a:tblGrid>
                <a:gridCol w="1500187"/>
                <a:gridCol w="1214438"/>
                <a:gridCol w="521493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Пэйдж Ап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Page Up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 на страницу вверх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2" name="AutoShape 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13" name="AutoShape 8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14" name="AutoShape 10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15" name="AutoShape 12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16" name="AutoShape 14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17" name="AutoShape 1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18" name="AutoShape 18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19" name="AutoShape 20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20" name="AutoShape 22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21" name="AutoShape 6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22" name="AutoShape 8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23" name="AutoShape 10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965325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69634" name="Picture 2" descr="http://linchakin.com/files/word/1000/31/1.jpg"/>
          <p:cNvPicPr>
            <a:picLocks noChangeAspect="1" noChangeArrowheads="1"/>
          </p:cNvPicPr>
          <p:nvPr/>
        </p:nvPicPr>
        <p:blipFill>
          <a:blip r:embed="rId2"/>
          <a:srcRect l="62500" t="38060" b="30597"/>
          <a:stretch>
            <a:fillRect/>
          </a:stretch>
        </p:blipFill>
        <p:spPr bwMode="auto">
          <a:xfrm>
            <a:off x="1500188" y="2286000"/>
            <a:ext cx="1928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novomu-da.ru/wp-content/uploads/2013/08/page.jpg"/>
          <p:cNvPicPr>
            <a:picLocks noChangeAspect="1" noChangeArrowheads="1"/>
          </p:cNvPicPr>
          <p:nvPr/>
        </p:nvPicPr>
        <p:blipFill>
          <a:blip r:embed="rId3"/>
          <a:srcRect r="49489"/>
          <a:stretch>
            <a:fillRect/>
          </a:stretch>
        </p:blipFill>
        <p:spPr bwMode="auto">
          <a:xfrm>
            <a:off x="5715000" y="2500313"/>
            <a:ext cx="235743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http://www.neumeka.ru/images/stat/prog/knn.gif"/>
          <p:cNvPicPr>
            <a:picLocks noChangeAspect="1" noChangeArrowheads="1"/>
          </p:cNvPicPr>
          <p:nvPr/>
        </p:nvPicPr>
        <p:blipFill>
          <a:blip r:embed="rId4"/>
          <a:srcRect l="64999" b="50000"/>
          <a:stretch>
            <a:fillRect/>
          </a:stretch>
        </p:blipFill>
        <p:spPr bwMode="auto">
          <a:xfrm>
            <a:off x="3143250" y="45720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5720" y="0"/>
            <a:ext cx="452047" cy="67253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редактирования текста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500063"/>
          <a:ext cx="7929562" cy="1121664"/>
        </p:xfrm>
        <a:graphic>
          <a:graphicData uri="http://schemas.openxmlformats.org/drawingml/2006/table">
            <a:tbl>
              <a:tblPr/>
              <a:tblGrid>
                <a:gridCol w="1500187"/>
                <a:gridCol w="1214438"/>
                <a:gridCol w="521493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Пэйдж Даун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Page Down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 на страницу вниз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6" name="AutoShape 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37" name="AutoShape 8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38" name="AutoShape 10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39" name="AutoShape 12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40" name="AutoShape 14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41" name="AutoShape 1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42" name="AutoShape 18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43" name="AutoShape 20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44" name="AutoShape 22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45" name="AutoShape 6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46" name="AutoShape 8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647" name="AutoShape 10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965325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70658" name="Picture 2" descr="http://www.neumeka.ru/images/stat/prog/knn.gif"/>
          <p:cNvPicPr>
            <a:picLocks noChangeAspect="1" noChangeArrowheads="1"/>
          </p:cNvPicPr>
          <p:nvPr/>
        </p:nvPicPr>
        <p:blipFill>
          <a:blip r:embed="rId2"/>
          <a:srcRect l="67741" t="48387"/>
          <a:stretch>
            <a:fillRect/>
          </a:stretch>
        </p:blipFill>
        <p:spPr bwMode="auto">
          <a:xfrm>
            <a:off x="4071938" y="4500563"/>
            <a:ext cx="1785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http://novomu-da.ru/wp-content/uploads/2013/08/page.jpg"/>
          <p:cNvPicPr>
            <a:picLocks noChangeAspect="1" noChangeArrowheads="1"/>
          </p:cNvPicPr>
          <p:nvPr/>
        </p:nvPicPr>
        <p:blipFill>
          <a:blip r:embed="rId3"/>
          <a:srcRect l="50511" r="2040" b="1234"/>
          <a:stretch>
            <a:fillRect/>
          </a:stretch>
        </p:blipFill>
        <p:spPr bwMode="auto">
          <a:xfrm>
            <a:off x="6429375" y="2571750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http://linchakin.com/files/word/1000/55/1.jpg"/>
          <p:cNvPicPr>
            <a:picLocks noChangeAspect="1" noChangeArrowheads="1"/>
          </p:cNvPicPr>
          <p:nvPr/>
        </p:nvPicPr>
        <p:blipFill>
          <a:blip r:embed="rId4"/>
          <a:srcRect t="35715" r="14999"/>
          <a:stretch>
            <a:fillRect/>
          </a:stretch>
        </p:blipFill>
        <p:spPr bwMode="auto">
          <a:xfrm>
            <a:off x="1571625" y="2143125"/>
            <a:ext cx="207168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5720" y="0"/>
            <a:ext cx="452047" cy="67253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редактирования текста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71563" y="428625"/>
            <a:ext cx="7858125" cy="5140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 урока: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  <a:p>
            <a:pPr algn="just" eaLnBrk="0" hangingPunct="0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сформировать и расширить у учащихся знания о функциях редактирования текста, объяснить принципы и способы редактирования текста на компьютере, изучить основные клавиши ввода и редактирования текста; повторить и обобщить знания по теме “Ввод текста”; </a:t>
            </a:r>
          </a:p>
          <a:p>
            <a:pPr algn="just" eaLnBrk="0" hangingPunct="0"/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cs typeface="Calibri" pitchFamily="34" charset="0"/>
              </a:rPr>
              <a:t>	</a:t>
            </a:r>
            <a:r>
              <a:rPr lang="ru-RU" sz="2000" b="1" u="sng" dirty="0">
                <a:latin typeface="Times New Roman" pitchFamily="18" charset="0"/>
                <a:cs typeface="Calibri" pitchFamily="34" charset="0"/>
              </a:rPr>
              <a:t>Развивающие:</a:t>
            </a:r>
            <a:r>
              <a:rPr lang="ru-RU" sz="2000" b="1" dirty="0">
                <a:latin typeface="Times New Roman" pitchFamily="18" charset="0"/>
                <a:cs typeface="Calibri" pitchFamily="34" charset="0"/>
              </a:rPr>
              <a:t> продолжить формирование навыков работы в текстовом редакторе; развитие познавательного интереса к предмету “Информатика” ; </a:t>
            </a:r>
            <a:r>
              <a:rPr lang="ru-RU" sz="2000" b="1" dirty="0" smtClean="0">
                <a:latin typeface="Times New Roman" pitchFamily="18" charset="0"/>
                <a:cs typeface="Calibri" pitchFamily="34" charset="0"/>
              </a:rPr>
              <a:t>способствовать </a:t>
            </a:r>
            <a:r>
              <a:rPr lang="ru-RU" sz="2000" b="1" dirty="0">
                <a:latin typeface="Times New Roman" pitchFamily="18" charset="0"/>
                <a:cs typeface="Calibri" pitchFamily="34" charset="0"/>
              </a:rPr>
              <a:t>развитию логического мышления, творческих способностей учащихся;</a:t>
            </a:r>
          </a:p>
          <a:p>
            <a:pPr algn="just" eaLnBrk="0" hangingPunct="0"/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cs typeface="Calibri" pitchFamily="34" charset="0"/>
              </a:rPr>
              <a:t>	</a:t>
            </a:r>
            <a:r>
              <a:rPr lang="ru-RU" sz="2000" b="1" u="sng" dirty="0">
                <a:latin typeface="Times New Roman" pitchFamily="18" charset="0"/>
                <a:cs typeface="Calibri" pitchFamily="34" charset="0"/>
              </a:rPr>
              <a:t>Воспитательные:</a:t>
            </a:r>
            <a:r>
              <a:rPr lang="ru-RU" sz="2000" b="1" dirty="0">
                <a:latin typeface="Times New Roman" pitchFamily="18" charset="0"/>
                <a:cs typeface="Calibri" pitchFamily="34" charset="0"/>
              </a:rPr>
              <a:t> воспитывать информационную культуру, познавательную потребность, ответственность за выполняемую работу;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500063"/>
          <a:ext cx="7929562" cy="2804160"/>
        </p:xfrm>
        <a:graphic>
          <a:graphicData uri="http://schemas.openxmlformats.org/drawingml/2006/table">
            <a:tbl>
              <a:tblPr/>
              <a:tblGrid>
                <a:gridCol w="1643062"/>
                <a:gridCol w="1285875"/>
                <a:gridCol w="50006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Вверх, Вниз, Вправо, Влево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Up, Down, Left, Right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Клавиши перемещения по тексту : на строку вверх, на строку вниз, на один символ влево, на один символ вправо.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0" name="AutoShape 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61" name="AutoShape 8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62" name="AutoShape 10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63" name="AutoShape 12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64" name="AutoShape 14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65" name="AutoShape 1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66" name="AutoShape 18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67" name="AutoShape 20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68" name="AutoShape 22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69" name="AutoShape 6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70" name="AutoShape 8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7671" name="AutoShape 10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965325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71682" name="Picture 2" descr="http://recept.znate.ru/pars_docs/refs/2/1644/1644-8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643313"/>
            <a:ext cx="4121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5720" y="0"/>
            <a:ext cx="452047" cy="67253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редактирования текста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500063"/>
          <a:ext cx="7929562" cy="1682495"/>
        </p:xfrm>
        <a:graphic>
          <a:graphicData uri="http://schemas.openxmlformats.org/drawingml/2006/table">
            <a:tbl>
              <a:tblPr/>
              <a:tblGrid>
                <a:gridCol w="928687"/>
                <a:gridCol w="928688"/>
                <a:gridCol w="60721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Делает отступ на заданный интервал. "Красная строка" в начале каждого абзаца.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4" name="AutoShape 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85" name="AutoShape 8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86" name="AutoShape 10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87" name="AutoShape 12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88" name="AutoShape 14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89" name="AutoShape 16" descr="data:image/jpeg;base64,/9j/4AAQSkZJRgABAQAAAQABAAD/2wCEAAkGBg4QEA4PDg8QDxAOEA0OEBQQERIQDxIPFRAVFRMVEhIYGygfFxojGRYYIDUgIycpLS0sFR41NTArNiY3LjUBCQoKBQUFDQUFDSkYEhgpKSkpKSkpKSkpKSkpKSkpKSkpKSkpKSkpKSkpKSkpKSkpKSkpKSkpKSkpKSkpKSkpKf/AABEIALYBFQMBIgACEQEDEQH/xAAcAAACAwEBAQEAAAAAAAAAAAAAAgEEBQYHAwj/xABKEAABAwECBg8FBgMGBwAAAAABAAIDEQQFBhITITFxBxQVIjJBUVNhcpGSobGyM1KB0uEWI0KiwdFDYoIIFyQ2c8MYNFVjlNPw/8QAFAEBAAAAAAAAAAAAAAAAAAAAAP/EABQRAQAAAAAAAAAAAAAAAAAAAAD/2gAMAwEAAhEDEQA/APa7Xa2RML5DQCg5SSdAaOMnkWFaLbPLpcYGcTIyMpT+eTiPQ2msqLdaMrM4/ggJjjHFj6JH6/w/B3Klqgruu2E8JgceV5c89riVG5Vn5lnYrK+mRP4iB0aT2IKW5Nn5lnYjcmz8yzsV7Jt94936oybfePd+qCjuTZ+ZZ2I3Js/Ms7FeybfePd+qMm33j3fqgo7k2fmWdiNybPzLOxXskPePd+qnIj3vy/VBQ3Js/Ms7Ebk2fmWdiv5Ae9+X6qdrj3vy/VBn7k2fmWdiNybPzLOxaO1h735fqjav835fqgztybPzLOxG5Nn5lnYtHan835fqjao978v1QZu5Fm5mPuhTuTZ+ZZ2LQ2sPe/L9UbXHvfl+qDP3Js/Ms7Ebk2fmWdiv5Ee9+X6qMiPe/L9UFHcmz8yzsRuTZ+ZZ2K9kx7x7v1Rk2+8e79UFDcizczH3UbkWbmY+6FfybfePd+qMm33j3fqgo7k2fmWdiNybPzLOxXskPe7RRI9hGntGcdqCpubGPZ48R5Y3ub4VofiFg3ndskJMh+8YSSXUo4En8YHmM2pdPVQ4Agg0IOYg6CEHN2LJv4h2LQF3t90dixbTDta0Fg4Bo5nVPF8CCOxdDZJagIPjue3kCNz28gV1CCvFlo88UkjKcQcXN7jqjwW3dWEGORFMA2Q5muGZjzyUPBd0dh4lmL4WqEEV8sx1g8RQdohZ9x28zQguzvYTG/pcOP4gg/FCDn7A6sbCdLhjnW44x8SrFVVu8/cxf6bPSFYGeg5cyCzGMUA/iOfUP3UJpDUnX4JUAhCEAhCEEhMEoTBAwTJQmQSEwShMEEpSmSlApUKSoQKoKlQUClQpKhAIQhAJmup0g6RypUIElZQ9BzjUkqvrPwWnkJHgCvhVBz+Fjc8DuP7xvw3pVu6n1aFUwsOaDrSeTVZujgj4INRCEIBBCEFBawXko+0DipA74/eA+DR2KEuDftLR1YPVKhBRu8/dRdRnpCssOcax5qpYD91F1GeSsxnONY80Fx2k6yoUu0nWVCAQhCAQhCCQmCUJggYJkoTIJCYJQmCCSlKYpSgUqFJUIFUFSoKBSoUlQgEIQgEIQgWfgDrHyVeq+9o4A6x8lVqgxMK9EHWk8mqzdHBHwVTCnRD1n+TVbujgj4INRCEIBBQhB98G/aWjqweqVCMG/aWjqweqVCDNsHsouozyVmPSNY81UsJ+6j6jPJWYznbrHmg0HaTrKhS7SdZUIBCEIBCEIJCYJQmCBgmShMgkJglCYIJKUpilKBSoKkqCgVQVKgoFKhSVCAQhCAQhCD52rgDrHyVSqtWvgDrn0qnVBi4UaIdb/JquXRwQqWExzQ63+TVdujghBqIQhAIQhB98G/aWjqweqVCMG/aWjqweqVCDKsR+7j6jPJWIznbrHmqtiP3cfUb5KxGd83W3zQajtJ1lQpdpOspXOABJIAAJJOYAcZJQSheYYQbOdmikdFYrObVinFMjn5ONx/7YDSXDpzJbj2dbPJII7bZnWUOIGUY8ysaf52FocB0iupB6ihKx4cA5pDmuAcCDUEEVBBGkUTIJCYJQmCBgmShMgkJglCYIJKUplwNw7KO2r0kuzamTyb7ZHlcvjVyGPnyeTFK4vLmrxoO6KgqSoQKoKlQUClQpKhAIXEYf7JW5U0EW1dsZaIy1y2SxaPc2lMR1dC7WN1Q08oB7QgZCEIPjbeA3rn0qlVXLdwG9c+lUaoMfCXRDrf5NV66OCFQwk0Q63+TVfujghBqIQhAIQhB98G/aWjqweqVCMG/aWjqweqVCDGsZ+7j6jfJWIzvm62+aq2M/dx9RvkrEZ3zdbfNBsO0nWVxOzBezrPdUwYS11pkistRpxHYznj4tYRqcV2ztJ1lcNsyXY6a6pSwEmzyw2ggacQYzHH4CSuoFBn7CeDcMdiFtLGuntL5aPIq5kTHlgaw8VXNcTTTm5FuYfbH8V6sj37YJ431E2Tx3GOhqx2cEitCM+ah5VlbCl9xTXc2yhwy1kfKHMrvsm+QyNeByVcRrb0rYw/w6juqKJ5jE0sr8VkRfk3FgBLn1ocwNBo/Egp3heLrhueMPeLVLBSzwlwMbXuc57mBwqTRrK8ecMpmquIs1/YW2mzuvCF7RZwJJAGssrasZXHLY3DGcBinpNDpXU3/slTRXPZrwbZmxz215ZEx5MjGNBf8AeHMMbetqB/MNIXPx3RfVvu2S3W29jDZn2eefJRtpjxta7evDMVoDi2lM+n4IOr2LMPJbzinbaWtE9mMVXMGK2Rj8ahxeJwLTWmbOFwOD+ypf1oldZosS0zzsLIBkYWCN9Q50hoADRgdwjQVqdC0/7PvDvLqWT1SrI2C5423nI15AdJZZmRV43h8biB04jXdhQaZ2Q7+um1Rx3w0TRSUcRiw1MdaF0MsQAJHIa/CtV3OyNsg7nWSCWzBksts/5cuqYxGGNcZCBpzObQfzdFFyn9oKeLEu6PNlce0yDlERDBXUXD8p5Feve4rvtN0XRZ7xtsdhnjskMkDpHNDgHRNBBY4jGbQN4wQWhBhuvzDBllF5F4NmLG2imJZD9yRUOMQGNi0NeWmdei7G2G5vWyukkY2OeB4imDK4hJbVr2g5wDnzHQWlecyYD4SXWx0l323LWdjHSYsMpxcmG4xdteXenNn3uMuw2I8P7RebLRFamsytmEThIxuIJGPxhvmjMHAjioDXRmzh6GvBcAv80Wn/AF74/wB1e9LwXAL/ADRaf9e9/wDdQe7Fcrsh4cMuqzCQMEk8zjHAwmjSQKuc+mfFbUaM5LgM2kdUSvFv7Qkbspdzs+Jk7S0cmPjMJ8C3sQfGz35hhaIDb4fYEGRrWxWYF0YrUsicMdwzdJPFVdhsZbIxvRskM7GstULQ84mZksZNMZrToIJAI/mFOQdVg7a4XWKxyxFoh2tZ3NOYNaxsTa1PFi0IPJQrxnYio+/LQ+AUixLa8UzAROkAj8S1BtYR7JN5Wq3Ou65Gtqx748pisc97mVyjgX7xjBQ5zppWueirQbIN9XXa4oL7a2SGXFcXBsWMIyaF8b4szqHS08nFWqzNhJwZetoZLmldZp2NDtJkbLG54HTRrj8CvT8ML/uezuhbeghc9zXuiEln2wQyoBI3pxQSPji9CDzfZ8P+LsXH/hXavbPXTYebIk8D7Pd110ktr8kHkMbJiEgYsbWkEF5466B0nNzGz1TbVgoKDahoKUoMs+gpxaljw2e23BeFitVqAky7MrJQ45cyTNMzHP8AEFa15SM5BQe7YO2e2Ms7Bb5xPaTvpCxjGMaT+BgYBUDlOk14lpL52a0slYyWNwfHI1sjHDQ5jhVpGsFfRBXt/Ab1z6VQqr948BvXPpWdVBk4Rfwtb/Jq0Lo4IWdhD/C1v8gtG6OCEGohCEAhCEH3wb9paOrB6pUIwb9paOrB6pUIMOyH7uPqt8l94zvm9Zvmq1lP3bOq3yX3iO+b1m+aDcdpOs+aSSNrmua4BzXAtcHCrS0ihBHGCE7tJ1nzUIPJ752D3CYzXXa9r1JLWSGQGOvEyZlXU1ivSVF07B73Sia9LZtihBcyIyFz6cTpn0IGoV6QvWUIOdwwwKgvCxtslchkix0DmNq2MtaWgYmarcU0pq5FxF07DNsxTZ7ZeTtqDGLYbO+Usc7SC5j6Nbvs+YGvRpXrKEHE7H2x1JdMk7ttsnZOxjXNyJjcHNcS0h2OeV2anH0LyLY5wU3RtFoibM6zyw2fbEEra7yVs0bRWhBpRx0GozHiov0oFyWBuxnZrrnknhmmkdJEYSJMTFDS9j6jFAz1YO1BzF0bCs8lpbaL3totYaWkta6WR8oGhskklCG9ArrGldhh3gDBesUbHPMEsBcYZGtDgA6mM1zKirTQaCKUzcYPUBMg8c/ufvzE2vuu3a1MTEy1qxMTRTJUxaU4q0XoGAeAkF0wvjjeZZZi100rgG4xaDita2pxWipzVOk/DpAmCCV5DfGwO6e0Wi0boNZl5ppsXa5OLjyF1K5TPSulevJSg8Y/4en/APUm/wDjH/2ru7bsf2e0XZZ7ttLi7a8cbY5mNxXtkY2ge1pJ0gkFpOcH4rqioQeMf3L3qxrrPFejBZHk4zMa0Ma4HSXQCrSfiu9wHwDs91RPbG4yzS4uWlcMUupoa1tTitFTmqak5zop1CgoPNcMNiHbFpdbbvtO1J3uyjwcYMytal7Hs3zCTnOY5zXMq9w7D0u2WWu9rZtx0Za4MBkkDy01blJJM5aPdpn5V6gVCDh9kDY1des0MwtQgyMRioYjJjVe51a44ppWphrgXHedlbZ3PyckTmPilxcbFIFHDFqKhzeKukA8S6RCDAwJwbmu+yiyy2kWlrHOMRyZjLGOzlnCNRjVI1lb6EIK15HeN659IWbVaN58BnXPpCzKoMq/z7LW/wDRad0cELLv7+Frf+i1Lo4IQaiEIQCglSlKCxg17S0dWD1SqVGDPtLR1YPVKhBgWU7xnVb5L7xHfN6zfNVrMd4zqt8l94jvm9Zvmg6B2k6z5qFLtJ1nzUIBCEIBCEIJCYJQmCBgmShMgkJglCYIJKUpkpQKVCkqECqCpUFApUKSoQCEIQCEIQVL14DOu70hZdVp3twGdd3pCyqoMy/f4Wt/6LVujghZN9n2Wt36LWujgj4INRCEIBKUyUoLGDPtLR1YPVKhGDXtLR1YPVKhBzlmO8Z1W+S+8R3zes3zVezneM6o8l9ojvm9Zvmg6R2k6z5qFLtJ1nzUIBCEIBCEIJCYJQmCBgmShMgkJglCYIJSlMlKBSoUlQgVQVKgoFKhSVCAQhCAQhCClfHAZ13ekLJqtW+fZs67vSFkVQZ19fw9bv0WvdHBCx75/h63fotm6OCPgg00IQgEpUvCRozILWDXtLR1YPVKhGDPtLR1YPVKhBzMB3reqPJfVj6EHkIPYV8IDvW6h5L6VQdW/SdZ7Eqp3XaxIwNJ37BTrMGgjUM3wVxAIQhAIQhBITBKEwQMEyUJkEhMEoTBBKUpkpQKVCkqECqCpUFApUKSoQCEIQCEIqM5JAAFSToA6UGdfbt7GOVz3fAABZFVYvC15R5I4IGK2unFHGdZqfiq1UGfe59nrd+i27p4IWFe2mL+v9FvXTwQg0kIQgCkTOKhBYwa9paOrB6pVKjBr2lo6sHqlUoOZkhLHPjOmN72H+lxA8EtV0OFt0lrjaWCrXACWn4SBQP1UoDyUC5yqD6NeQQQSCM4IzEHoK0ob9cM0jA/pBxHfHNTwWTVFUG5u9Hzb++35UbvR82/vt+VYdUVQbm70fNv77flRu9Hzb++35Vh1RVBu7vx82/vt+VT9oI+af32/KsGqKoN/wC0UfNP77flR9oo+af32/ssCqKoOg+0cfNP77f2U/aVnNP74+Vc9VFUHQ/aVnNP74/ZR9pGc0/vj5Vz9UVQb/2jZzT++39kfaKPmn99v7LAqiqDe+0MfNP77flUfaCPm399vyrCqiqDd3fj5t/fb8qjd6Pm399vyrDqiqDc3ej5t/fb8qN3o+bf32/KsOqKoNt1/t/DE7+p4p4NVC13jJJmcaN0hrczfr8VTqiqBqoqlqllmDRU/UnkCCneJq+NvICe0inkV0N2No0LBsFmdI8vcNJ7OQLp4I6BB9qoxlCEAocaAoJXwe5z3NjjGM5xoBy9J5AOMoNbBWL27zoJjjGtoLj6whbF3WIQxsjBriipPvOJq4/ElCCwRXMc4K5q8sDmuJdZ3CMnPiOBMf8ASRnb4joUoQcrbIXxOLXhpI91xI8QFW2z0eKEIDbPR4o2z0eKEIDbPR4o2z0eKEIDbPR4o2z0eKEIDbPR4o2z0eKEIDbPR4o2z0eKEIDbPR4o2z0eKEIF250eKYWro8UIQG2ejxRtno8UIQG2ejxRtno8UIQQbZ0eKg20e74oQgbbPR4o2z0eKEIL1gu+WfgZNoGkuLie6Bn7Vnvs+/cHnGLXObXQMxpmHEhCC/Z7RiigCsC8jyFCEDboORug7/4oQg07Dc884DsdjGctXPd3aAeK6K7rqigBxAS48J7s73fsOgZlCEF1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90" name="AutoShape 18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91" name="AutoShape 20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92" name="AutoShape 22" descr="data:image/jpeg;base64,/9j/4AAQSkZJRgABAQAAAQABAAD/2wCEAAkGBhAQEBINDw4QDwwPFBAQDxAPDxAQDw4PFBAVFBUQFBIYHSYeFxkkGRISIC8gIygpLCwtFh4xNTAqNSYrLCkBCQoKBQUFDQUFDSkYEhgpKSkpKSkpKSkpKSkpKSkpKSkpKSkpKSkpKSkpKSkpKSkpKSkpKSkpKSkpKSkpKSkpKf/AABEIAMABAAMBIgACEQEDEQH/xAAcAAABBQEBAQAAAAAAAAAAAAAAAQIEBQYDBwj/xABIEAABAwIBAw0OBAYBBQAAAAABAAIDBBEFEiFRBhMWIjEyQXKBkrGy0gcVIzNUYWRxc5Gho7PRFFJTYyQ0QpPh8JQIQ0TB8f/EABQBAQAAAAAAAAAAAAAAAAAAAAD/xAAUEQEAAAAAAAAAAAAAAAAAAAAA/9oADAMBAAIRAxEAPwD3FCaXKqqMfGcQMMts2WSGRA+Z39XICgt0LPnFargFOPN4V3xuEnfSr9H5svaQaFCz3fSq9H5svaR30qvR+bL2kGhQs930qvR+bL2kd9Kr0fmy9pBoULPd9Kr0fmy9pHfSq9H5svaQaFCz3fSq9H5svaR30qvR+bL2kGhQs930qvR+bL2kd9Kr0fmy9pBoULPd9Kv0bmS9pJ30q/RuZN2kGiQs930qvR+bL2kd9Kr0fmy9pBoULPd9Kr0fmy9pHfSq9H5svaQaFCzvfSr9G5k3aR3zq9NNzJu0g0SFnhilX6NzJe0jvpVej82XtINChZ4YzUt3YYZBw629zXcjXZj71VHVtOHFroo2OH9LhICPXn9SDbIWUj1TzuzhkPuk+6fsiqPyRe6T7oNQhZjZJUfpxfMSjVLPwxREaLvb8bFBpkKootUcbyGPaYnnMMqxY46A8Zr+uytroKHF6jXHmAHwTLa7b/uPOcR3/KBnI4bjzriPd6s1hoUakkymh53ZC6Q+t7i7oIHIu10D7pwjcdwHoTmtyRnzvPub/lBcTum6BNado+I+6Nado+I+6EIDWnaPiPujWnaPiPuhKECa07R8R90ay7R8QnhOCDlrLtB96XWXaD7wuyUII+sP/KfeEay78p94Uq6UoImsu/KfejWXaD7wpJTSg4a078vxCNZdo+I+67FNQc9adoPvH3RrTtHxH3TimoDWnaPiPujWnaPiPuhCA1p2g+8Jh5eVPT8q+Z25p4R5xpQcVCxXDWzstuSDxb+Fp4AfMpj22Nj/APdBTboMvhNWQ4xvzOaSCDwEGxC0LLELOYw3Iq8of1hjj684PQr6jfdoQd8kaEZI0IQg5S04cCLbvxVnqexEkmmkNyBeNx4WjMWE8JGbkPmUFcmvyJonjgewcjjkH4OQLQHwUfEZ0KVDncAdy+f1DOehQ6HxUfEZ0KXTnbDl6pQd3Ovn4SkQhAIQhAJQkShA4JwTQnBA5KEiVA4JSkCUoEKYU5NKBHJqc5NQNKanFNQCEIQCEIQNn3AdF28m6OlcbrtUb0cY9UKPdBmtUH8yziN6XK7oN6FSaoP5lnEb1nK7oN6EElCEIBcZd/H7SL6rV2XCXfx+0i+q1AlCfBR8RvQpdOdsOXqlQqI+CZxG9Cl0p245egoJSEIQCEIQCUJEoQOCcE0JwQOSpEqBwSlIEpQNTSnFNKBrkiUpEDSmpxTUAhCEAhCEDKjejjHqhRbqTVHajjHqhRLoM9j38yziM6zleUG9CoscP8SziM6zle0G9CCShCEAuMu/j9pF9Vq7LjLv4/aQ/Vag40R8Gzit6FLpTt28vQVCoz4NnFb0KZSb9vL0FBNQhCAQhCAShIlCBwTgmhOCByUJEoQOCUpAlKBqaU5NQNKRK5IgaU1OKagEIRdAIQhByq94OMeqFDBUut3g4x6oUK6Cgxv+YZxWdZyvqDehUGNfzDOK3rOV/Qb0IJKEIQC4Tb+L2kP1WruuE2/i9pF9VqCNSHwbOK3oUyjO3by9UqDSHwbOK3oUyiPhG8vVKCxWT7omrhuF07XNa2SrmJbAx28AbbKleBwC4FuEnzFaxeK92Ia5i9HDIfAmOnbY7ln1LssoJFDQ6qayMVjasxNkGXFG6SOAvac4yY7WANxa+lXHc87olTNUuwnEmWrW5YZJkhjnPjF3RSNGYmwJBGjhvdelloGYZgMwA3ABuADkVfsdpTP+M/CRfi75Wv634XKta+VptmQSKyvhhGXNNFCw5g6WRkYJ0AuIukosShmBdBPFM0bpilZIBwZ8km2deUar9TML8TfU4zilPHSOvrVPFK81LYgPBtEeQcgbpJ4TdZbCqympscpzhU0po3TU8eVJcF4kc1sjDuEszm1wg+hJK+JrhG6aJsptksdLG2Q33AGk3N75s2dNjxendIadtTA6oGYxCaMyg6Cy914h3V4JH49FHC7Ime2jbG4GxbI6wa6/mJBVh3QO5TBQUP46lmmdPTuj150jgdcDnW1xoABYQ4g7u4dIQe2KAdUNGH60aylEu5kGphD76MnKuvMcX1VVdTqYZUsc/X8sU9XK3fmNriHPJG5lWjueG5WMwPC8Cno9bmq56XFiHWkmH8Jrl9qNq120ta5OdB9Jj/enoXOseRHI4GzgyQg6CGEgrK9y/DJ6ei1qatp62EPJppKeR0rGRWF48ogbjhmHBcrU1/ipPZy/Tcg8y7i2qytrnVYrKl84ibTmPLydoXGTKIsB+Ue5enleNf8ATzvq/i0vWlXspQcqmoZG0vke2OMbr3uaxg9bibKNRYtTz31iogmtu6zNHIRyNJXjeO67jmPOw10zo6KnfKwNaczI4QdceAc2W4tOc6Uzuh6gm4OKfEcOmnjtJrbsp95I35Jc1wcAMxyXAg+bSg9wKr247Sl+sirpjNe2tioiMl9GTlXJ8y8y7pOrqZ+E0JjcY34kx0k5YcnaRhofGLbjS87mhtkHuIxOw5r43yHFHRMlGU9ogMjmtcYrWzCxIyr7oQbLunYtPSYZNUU8joZ2PhDXttcB0gBzEaEncyxiaqwyKpqpTJM50+XI/JG1ZIQCdwAAdCymqakrYdTUkGIWNRFLCxrhI2QvhEzSzKcN0i7hnz5gsRDqzecMpsEgeIRJI/8AFTPOSzJkm2seUM4ZY5TjycCD6Fp66KS4imikItcRyskIvpDSbcO6u6pdSWpSDDacU0Iu7MZpSBlzyfmOgaBwevOrpBwr943jHqhQbqbiJ2jeMeqFX3QUmMfzDeK3pcr+g3oWfxfx7eK3rOWgoN6EElCEIBcJfGR+0i+q1d1wl38ftIvqtQQqTxbOK3oUyhPhG8vVKg0u8bxW9CmUB8I3l6pQWq847seo6WqiirqZjpKimDmyMYLvfATlBzQM5LXE5tDvMvR0IPJ8L7u8TYGtqqWZ1WwAOdE6MRyuaBtzlEFhNs+Y5ybLh3PKatxLE3Y1OHxUTXOe1uU8RPeW5LImC9i0DOTuZvOvVJsJp3v1x9NA+T874InPPrcWklS9A3ANy3B6tCD59/Gw0mOVMuMUz6hmuTnJcwPzufeOXIcQHtybWF7ZxoXPE8ZjmxqkrBT/AIKj1yjdE17Gwj8OyVo10gZgCQ46F7/U0EMpBlhikLd4ZIo5CzilwzLtkg7oB4M4v8dHmQeF91iWRmPRPhblzsbRuiaBfKkbYtFvWAp2rvuqR4jRjD6SmnbPUOYJmvaLtyXX1pgBJeS4DPYe8qx1Z6m6uXVBS1cVLM+lY+gLpWMJjaGPaXHK8y9TZh0IkMzYYRMb3lbFGJCfO+2V8UHn0cVfgmBwfh6eOeoa50lbHIx8mttlu47VrhvbNa7gzlY/EtV+AVdMXT4W+HEiw3NI1kMZmsdsHB1sm9t1pK97/wB+yhuwSlL9cdSUxk3cs08JffjZN0HnPcCwuojp6meQObTTuh1hrrjLc0Oy5WjRYtF+G3mXqFf4qX2cv03LqEpQfNPc31fswk1BfTun/ECIWbK2PI1suJvdpvfK+C9EwXu4x1VTDSigew1EjIg81DXBpe62VbIz2uvTjG38o9wTdbGge4chQeH6oWzYHjrsTMLpKKofI8ObuOZMPCRhxzB4JJAOgLlq+1dd+9Yw3Dqed/hNcdlNGXJJk5LWhrSbNGU4knTwWXuc8TXtLHta9h3WvaHNPrBzFcKXDoYb6zBFFfdEUUcQcOG+SM6DyrukahJW4VQthaZX4ax0c4jFyWSBpfI0DOQHtPI664nu3MGHtiiikGKiNkQcWsMAe1rWmUZ89wCcm26fMvYSfvyqG3CoA/XRTwCX9QQxCT15drg+e6DzXVTNXSam5JsRP8VLJC8N1tsZjiMrchrmi1jmcbHPnVFhuoOKq1PCrhivXxvnmLhculjY4tdF6sgXA0tOle4EX/znQGjc4ORBhO5Hqv8AxlH+Gkderow1huc8sO5G/wA5Fsk+oFbxIGgbgHuA/wB4PclQRsSO0bxndUKuurDE943jO6oVbdBTYr49vFb0uWhoN6FncU8e3it6XLRUG9CCShCEAuE2/i9pD9Vq7OUeU7eL2kP1WoIFMdo3ijoUygPhG8vVKg052jfUFMw8+FZ6z1SguUIQgEIQgEoSJQgcE4JoTggclCRKEDglKQJSgamlPKYUCOTU5yagaU1OKagEIQgEIQgiYrvG8Z3VCrLqyxc7RvGd1Qqq6CpxLx7OK3pK0dBvQs3iPj28VvSVpKDehBJQhCBHKPLv4vaQ/VapDlHl38XtIfqtQVsG8b6gpmGnwrOXqlQIDtW+oKbhp8Kz1nqlBeIQhAIQhAJQkShA4JwTQnBA5KkSoHBKUgSlAhTCnJpQI5NTnJqBpTUpSIBCEIBCEIIWMbxvGd1Qqm6tMZ3jOM7qtVTdBWYh49vFb0laSg3oWarj4dvFb0laWg3oQSUISoGuXCXfxe0h+q1dHXv5lyl38XtIfqtQVEB2rfUFMw5wErL8Jt7wR/7UKE7UeoJ4dwoNShcaSqErMsb4eMH5XaQNBXZAIQhAJQkShA4JwTQnBA5KkShA4JSkCcgaUwp5TCgRyanOTUDSmpxTUAhCEAhCLgXJIDRnJO4BpJQV2Nu2rBw5T3clgFU3XbEKzXH3G8G1aDu2HD/ukKPdBXVnj28VvSVpqEbULMVPjxxW9JWoot6EEhKkSoGELjL4yL2kX1WrsVxk8ZF7SL6rUFTNCY3viO7G5zeQOzH3FqZdafVTgjnH8TE0uda0rBuuAGZ4HCRuHzW0LLB2jcQdYpnMIc0lrhwhWEePPG+Yx3nzt+AVVdF0Fx3/AP2W89yNkH7I/uO+yp7ouguNkH7I/uO+yNkH7I/uO+yp7ougudkP7Lee77JdkR/Rbz3fZUt0XQXeyQ/ot57vsgapD+i3nu+ypLouguxqlP6Lee5LsmP6Lee5Ud0XQXZ1Sn9FvPcjZIf0W/3HfZUl0XQXR1Rfst57vsjZD+y3nu+ypbougudkH7I57vsk2Qfsj+477Knui6C42Qfsj+477IOP/sjnu+yp7ougtzj54Img8ZxUKpxCSTfHajca0Wb7uHlUW6LoHXRdNuuFRU5O1bnk4Bo85QcDtp+Lkt9w/wArVUgsAqTB8OI2zt06elXzW2CB+UkJQkugVMgjy54mD87XH1MOUegLnNUgbmcnMLcJ0DSfMrzAcKcwGaQWleLBp3Y2Xvb1mwv6hoQXNlU4jqYgmJfYxyHdfGcnKOkjcKt0IMo7UOeCqNvPC0nrJNgzvKvkDtLWIQZPYM7yr5A7SNgzvKvkDtLWIQZPYM7yr5A7SNgzvKvkDtLWIQZPYM7yr5A7SNgzvKvkDtLWIQZPYM7yr5A7SNgzvKvkDtLWIQZPYM7yr5A7SNgzvKvkDtLWIQZPYM7yr5A7STYM7yof8cdta2yEGT2DO8q+QO0jYM7yr5A7S1iEGT2DO8q+QO0jYM7yr5A7S1iEGS2DO8q+QO0jYM7yof8AHHbWtRZBkxqGd5V8gdpGwZ3lXyB2lrEIMszUO3+uoe7zNY1l+W9/iuTNQIBuKjhv4kfE5Wf1rXIsgzbNSTh/5HyR2k7Yq7yn5I7S0SEGd2Ku8o+SO0hupU8NQbeaJoPvJK0SEFfQ4HDEcoAuk/O85Th6uAcin2S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93" name="AutoShape 6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94" name="AutoShape 8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95" name="AutoShape 10" descr="data:image/jpeg;base64,/9j/4AAQSkZJRgABAQAAAQABAAD/2wCEAAkGBxQSEhQUEBQUFBUQFBQUFBQUFBQUFBQVFBQWFhQVFBQYHSggGBolGxQVITEhJSkrLi4uFx8zODQsNygtLisBCgoKDg0OGhAQGiwcHCQsLCwsLCwsLCwsLCwsLCwsLCwsLCwsLCwsLCwsLCwsLCwsLCwsLCwsLCwsLCwsLCwrK//AABEIAOEA4QMBIgACEQEDEQH/xAAcAAABBQEBAQAAAAAAAAAAAAAAAQIDBAUGBwj/xAA1EAACAgEDAgUDAgYBBAMAAAABAgARAwQSITFBBRMiUWEGMnFCgQcUI5GhsVIV0eHxFsHw/8QAGQEBAAMBAQAAAAAAAAAAAAAAAAECAwQF/8QAIREBAQACAgIDAQEBAAAAAAAAAAECEQMhEjETQVEEYRT/2gAMAwEAAhEDEQA/APGIQhKghFiQFhCEJEIQgEIQgEIQhAhCEAhCEJEUNCJAsYtQRNLTeIETGihpS4ytcOW4uv0ninzNrS+I33nnmPORL2n8QImOXG6sP6N+3o+LWfMtY9VOG0nivzNbT+JX3mdxdGOcrrseqllNROXxa35l3DrJRZ0K5ZKrzIxaiW8eWTtWxf3wlXzYsIfP8IQne8kQhFAgJCEICgRIoMGEgJFCxJueA6NGILnqQO3C3R6kcm5KGXj0jHkA17xrYCOxnbrpEJ/pMvpS3ZjQ5JIVSTzxQs1LD6Y8ZCqlhW5G5Yqxtf1DdfIJ5PHyLJed7YTr8ng6u6eh1BPr4C+lWp6PuOB06yhn8CUsRiybqAIBVgTfbgftBpz8JbzeHuoB2mmvaa4ajRIPfniVihEBsIQgJCLCAkUGESBKmYiXcGuI7zOhcrcZV8eSx0en8TmppfEfmcWuQy1p9WRMsuN04f0fr0jRau5rYc08+0Hidd50Wi8RB7zHLHTpmcydN5kJlfzw94SmltvJXwkdQYyp69qvpvG36RMnV/RyHpxOic8cV/lv083qE7Rvos9jKub6NyDpLzlxrO8Gc+nMDnrEbHU2830vmXtIf+j5l4KGvxJ88f1W8eX3GPH1Y/Euanwx152n+0qhCOoltyqeNntGiEkAd53ng2mO0Fty+WEAe1GwndW5DyVsAH49weeO8Nwl8goE1zQ68TscqriAKbWo029SQSRZ2/gcHdXTvZq30hLifJ5hZlX1JVbAi0y7QxAG0cMb/BkiaNujA2x4xqVVgU9N7uWH2ngD2lR1cc+kFtwN8Ab+eOoWuvW+RUs5cu8ogG2rDMwKMrKAHJYDn0qL/MhKElWolsisS2/cS4crwlVRLc9+PUORLngwrf5Yx8jnzse5A20ks/p4UKzHpV+/BlA9GHHpIYbj6wSTwtfcSD1IHSOxFdrbsrElq2qhZiChs0SO/Ff7gTYTtskABqKNR2EA9UogEXuHuKlfL4Qu28tcsvQbmYEnpfHTuCRx37WMWcnGbZbFbfMdeq02wKR/s1yR3MuaLw3Kytk8nI/pBQ+UxxUDywNEg1Y2gdzXtA5rWfTyEA4mbmh66Xkng30Ar5/8ZniHgWTExVqsGiAQT+eOK/edzo34J9beWt+W4YbuGVQoCldykg1yCoPPFE1uEqVore0EPabbDg0wDbVNdrviEPNcmnZeoIkbLXWeh6xgW9WMK+wtk3JsVgeNo4BLLZ5b8c9Wytd4PiPGMjdtJYANa19xY1Sjngc9KsnqTpyEJvp9NZHIGPadwJHrVbq74JsVR6j/AGLyc2jZTz379j+8I0rQj8mEr9wIjIBCEIEuPMRNPR+Ikd5jxVMrcZV8eS4up/6rEnNeaYSnxxr89e9gw8m5JhEsBO84pHo1TXBHfy0upikq45MitrN/kR7Rp8OU9prjHFOKW0pcnOajwlD2E5H6m8IxrjJoAmelZ8XE87/iDqtqFR39I/fr/iWku+lLZquV+n9O6g5U6i64NUTt5PQXZr5E3MaFFXOyPz9j7TtJBFbdwpiNyensK9pk+HvsQYyQUYqx21fb9e2wOWFXV9po4kYuq+YpDmgT6gA1g9Aa5FVV9Pidrz1t3JZSbCMAx3WrEXy7Bbv5C/8A1wuoasjOXO8UQoF3fqq2o1zfAoUaPSVRi2tYJ9Atl9KNz920WeRZN/HSQizfcGuCGFX0a+OKUDpX9oFnPkLBnYY1PB8tQEUmmJKr7Ueaq47Bi3ANQJ4GNq2g77pUVuGIawa7DvItQqEf0geSoIJDAvyLIJ92C8cHk8R2jxkPtbYAWVSr7EI59QUi+R6RY5571A1fpDAubV4lf+mrZhuUN1YEsQNx3EGiDzx0/HrmLxTMmXVjIgTBpsYbGQpF8EgA9GFA/jgTzv6L+mcWZHzajbhTTkqrqAGJIGxyxFEjghqskgz0rSZvMxbUy4dWKr1soLDoN+2w3TqQO8X8Q4PxLTrqPC/PTFtzYcwBKgnziMnqbpzyxNnpR6C5xunweoNiUEtkY+WWVFHpPp5awL3UKFgcTrvrnxPUeYumbHjwpjXf5SMAhB9IIyCq+6ugqzwZxRdUewQ5UNfO7IfTVbgaZLNAqefbpUJWcGuDArjc7U3nyzRXYQd28gfc23rZ6DnoZa/nCuMqUO9yVZ1C7tvA2EUADwAbHJCf8hMvA4UkelU3ghPMH9NiqszBAST6V2+3ToZb1IrhUC7m/pEP68ZbKQt0QtlcfHBFftQPevLxsKBChdwxgMwAJHANMT/ys9Rz75fimgLBl2hFQk/JsEm3agSB/v366unVsRs82GYgjeHDJW47R9vJBAPVhM7U5d3PrBIZqFCyxBbIOOhI6X1kjmlc42bG4sDoDR47EftJG8Px5PsO0+3aR6vIXzFibpVF/hQAP/3tJcfxKXq9Nce52zdVoXx9Rx7jpKs6cPYo8iYXiGn2Nx0MnHLaueGu4qwiRZdmKhCoQPo7HhqOrtLDiomNO88/T1tlRJJtjgI8CWZ1Gix5WOVY4iTIpaz9a21ST2E8f+q9UMmpRW6LbHvy3QVftX956h9SanalXV9fwOpnjePJ5ubJlNHc5od67cX7Cacc3kz5ctYtXDiWgAjsCV9Qtdj0dwIIO78iq29+ssvqAmPv5jhfUpA9HTbyu5iCB6t3aqlEKUYrsvcqmjTAA3yvX34IP/izkrG6myti1I5FrQr1AHr+1/idDlI2VkfsG3XwOLv7hRH9uZYFhijhKJIVkIyJxwKBPqB44/PA7UChJbcpJskFf0dCzAd1ojrx7R+PIcakeosLHDLRXkNYs1/iwfmBb0mTCWCuSMXqXJQI3HohW2PrG7ddEAduTGbb4Zse7cQF2ilLekNxQNccLwKv4lXV6xHPIPJ9KD0qg2gbAOaW7/V2Et+G6a3Tcu7zCvlIu9vOUOQyKMfRrs2e4gen+G6DSafQjBrcu3+eQZmUX6CUF7WUcV7njg9pQ1f0AX2vodXjPl0FBUDoeQzKfUb7t3478dF4j4Xh1eHGM+mz4PJpMZCqzIAKoBS1rXuO04f6p+lBpcB1OHVLlRWH3lt+5iQQNpKklixogUR+YqI5XXa13d/Mbc6h1ZnLG/L6BG3Gmodfc9+JRRh9qBj1FgXe7pxu5PAPcX+Ja0jehhyxNbGFeqipfcDzVccVZHBqwYkzoSbDKDV7v0qCoW9oHW69+D78ErOsTGAEtmfGVADY6G2gH3rusENQoE0UPxL7YwS2bUMX8v0sSPLyrk2uqrtBs8BTdDoovredg6Xe8FgczUX236grjrVJVgVZ+49BAzKxG5eFqqLsjEmwaDdSB0+G6bagaOccF6AQCxb4mVvSSm1WuvUH7HqRd1K7ZSaf7yUJYgstbSAKAG2gqiuKoDjihDp9XtdiMe1eAyAMKB53DcSAxBK37f5reNomPCdnR9tcUbJNsvPI42k1fvRNQMRLJYtwSxv45kgMbiWgBHyla4zo9MhEreJ5AVEmqK/heTLyo4kSye02WzUYsWX83guZeqmUsmFl6giXmUrG42ezYQhLIfTgS5MqRFEeJwR6lNaKIscq8yVacFjcvAk0r6p6B+BLyMq88/iLr9mJyDyR5Y/Ldf8AFzz7TIFUdyFHCnoSAdx+R7f+pufxA1XmZseO+BeRv34HH4mONNsCs1HcTtX8DjeoquvT4mvFOmHNe9LmTU70Ck7Qz7mX0hATxuG0E/pNg9OCBzJC9kopZtw2IF4FswNc3uX445IPxI8zIWZTtYgFVYM+yybXYCOFvfxSj1dpDlYA0fSRZsKACLBBC9CDU1ZrD5qsjdtFLfAtaAr0t06jr0kYHN7lHXk5AEJogc1/uunzI8zmtrUKFjoxYML+6vxx/gdkTMCd24q18cAAUPT6gbrn24+bqEHg7R6jRYcEqCeo2lWJtR8zv/4N6NfNzZbV3TGRhF1bmjkq+Oyix7mcr9OeK49LqFfJjXOiArsbnlrUuGCnoAeDf3Gus9K+nMXh+s36jRjLo3wgF3QhFSxu+3lCKXkVR7yRymb608RTObbIHxkjLibEDjBLEABep6j1WOoA7E6H8UtKrnSZVxsufUY92VAp3ADaBuUC7tyO3Sd35uobGX0raPUk/Y5DJYFcFl3AkH2oTxX6j8bz6jOx1TDerAHaQ2LYt+hUFqRdnnnk+8gZ+pYLjT0kbV+FV1HG41RL793W+gHFSXT4zkCu7Ag0CCC++2alcL6j9vyar9os+N2a1ocAi3BKrt4BJrbft8dOl2lyBaGRFoZlZwrbAQeOQANt7ALvgWepuEotXjyqquw2nGQgFMGBB4xm+dwsnuQD/Z2JhbcopXH7DaKokl1NhrH6aNmq6x3iYAy5AjgrkyDdk3bsZYANRZT60G7rRPWh1lcahUauTzyw45sB9u7kd6PPTp1hBcQ3UMYtgEHCrfBtiB1v3B+ee0zfG+CmMHjc+Qg9eyDcLNGlmi6jcirv3ZCALJWm9JAUWKB4F97uYud9+bI9k7naiep56np16xUzuhRHgRVWSqsybSGY8dmved/4D4dSCx2nJ+DaXflUfvPS9Fg2gTHk7ro45qIT4ePaU9Z9O4sg5UToMS3xJzh4mc39NL/rh/8A4Xi/4wnb+XCT5X9R4z8aoWG2Ipj7lgLJFEakkEmK2gmY/jup2ofn/XUzVyGcD/ETxTZjIB5Ir/vJvpn9vLvqDV+ZqXY9D0/bpLlMhNEqK+4puUKwodbHfg9QT1uc3kyWxPvOg8N+odqImox+auIbcbBtuTGljcqsOq1YA6c/senGamnJllvK0GwAQCOAVJBDEWRYNVVqR1qGRTe7GANv3VTIPk0NtEcV07y/lz6N3vAzYwCpGLNbrfG71cXySKv9N95LrfCMioXpMiZSCMiMXK19ytxYIs9QDwauSM3SZfUPtKkV6unPVjQY2LPIB6fEsZMY2re0EmyQvK3uZTvG6xTL6Rz0voIxxzTlfU3LeotXAIK9eOD07yhwRuAI9q5vnm/Y0RA9H+mPotNZpEbHqsS5iSzY2UMwbea3Nu3Hp1oj1H3m4/01n0XhOfDhx+dlzvtfy9xPl1tLLVE9L4955KuQhQbpqobDyBd2xHN9uPadL4N9darTjGqZjssM+4tmG08bQCxo1z0BuEM1v5hcuweZjysPWq2r8dSORd0D+/erNfV0oIZCCxB9VhmFAjnpXfdyT89ui+rPrLNq8SY82HCxLAjLjXIGYCvSoYAjk1/eulzlPMBFkNRsKCaAA+31kc0b4+YSm4LbgirfpXy+aYAUcZaq9VX7AnpEVr28eq+vUUposSzEXXseI3KQrE4gNnFB6auho7u1jqALj2xFDsYg9LFbioVieQOh62D7whcV8iWxUq1WMihR6VYKjbaHFj7gTu73RlRAEZvSaK2DQqxz160QTwa4N9hF0f2uy2BW3LQHRmHFc2BR6Ac0YWwJdG2I4KjkHcEKg7QTuAo3fzXSEodRrFXG6n23KfUSH2laI3emxt6j9I4q7ztLjpRJvE9WzhcZ59W/vfSu/wC39ouMSuS2E7OAkgEaBHiZt46X6P01sWP4nfYkoTnPpjRbca+55nSrYExrok+kmlXrLRlfTDiTmZz0vZ2NsItRYNLAMfcrBo/dNFFlTH7pXXJA5JMUpdTlABPsJ4b/ABB8V8zKVB4BnqH1d4n5WBj3PAng3iGcu5J95fCbyZcuXjiriSCMEWdLkPuS4tS68K7KDwQrEA31upXhcDexfU+alXLszIv6cqhr61bfdYs0b/xLg8S0WQHzMWTA6rSHGTkUsSbLK5JAA4FG/wAmctcW4HY49AmUKMOowmgSUZ9jCmobRkq+ORyTV/IlfW+F5MQvJYBpfUr+o9LQ1RA4HXuO05YGaGk8c1GIbUyuFu9pO5e36TY7D+0J2uAs3pIYlRtpjdBRwo78AcC6q5ImIkccfqHbaFvke56c8xmLx9Tu87BjYstB0/psrWSW2j0m7qqHY9pY07afKWrMMO8jauTG1AdSTkUt397kBmLOy1l3N5htQQ3X07fewRY+I5sTbA121ncfT1ILCj9xPW7v/M0MvhLhN+LdmQ7gr4m3qLr7xztWmN8WbHS7FPJ5lLia7JBo2RzQUMT221XXr25EJMykq1CjwoJIDUODYY+9G/3EiqiTx1rcSO1k0TY6Ajj3EZ5YO/dSlRajqG3dl28Ajr/2jNVn2qfSLYFRdBSKAJVF4DDg7gRft1hCBfVkZiANtqABXc/5+TLQEh0eOlHzLIEzyvbfCdASzosW51HuZXUTd+ldHvyX2WUyvTXGbrvPCsO1RLuU3xGafHtEdgFtfYTDL8dGPd2t4loRyjmPEAsjSRUI/bCSbU1yx3nTKTURwzwaaoywbLM8ZomTPLRnXC/xS8RNog6Vf955pc77+JWAttyD9PB/HvOAnRxenHz78jhFiQmrEsIkLgLcLiRLgOuLcZcW4DgYtxlxbgTYM7IbRmUjurFT/cTWT6o1NEO4yAmz5ihieKNtweR15mJcW4Gtl8YtaGJAaUE8k2t8i+hN8/gSgWLG2NmRIY+RtLW0hsfiWKlHw95ogTKujG9EUTv/AKM0W3EG7sb/AGnD6bFuYAdyBPVfC9PsxqB2Ezya4LOUcUO8s6bBQiYsN8nqZcVJj7u2+9TRuyKqx5EeiyUbMhH7YSUPPE1lyVdVOL0/i3zL+HxP5k6W26tdXEfUzBx68HvJv5oHvCtUfqHJfXmcNq9CLO3j47TsvFeROX1PWTjbL0nLHHPHVZLYWHa/xI7l9jImUHrOiZ/rjz4J9KtwuSNg9owqR8y8ylY3CwRIm6FyVCwiQuEli3GxYDri3GQuBIpksgElBkJW9E9ETaTpOewtRm/pmtRM8mvHW59MabfnHsvM9N063OH+jtPQLe5nbYHqYWurHHpo4hzJlFmQ4VofJk6yqSlYsIkGxcI+EaTt8sJnIljFryJRhOy4xwTkyjbw+K+8vYfFvmcvcUPKXjjSc9+3YHXhhM7VY76TEXUESdNce8r8bSc0SZMdSEyb+bB6xjMDJ0XOVETG3HMIwwjZHkIQe9R7GQMZpix5NHAGFxivUfiNmWUkl9FBiybyQYxsBHTmR5RNwpkIhBHUQBkqnSRTIo9ZAkBm94W9gCc/N/6WXdkA9uZTP014u8tPTfp7TEIBX7zpNNjqZ3hopR+JqYzOXTutXEMlEqq0mQwqmiiRh467hB1wjeIslL5VhEhO15pYQhAIQhCSwuNuFwbP3Q3yO4XI0mZUrNI2imNkxFuzalnTpK8uaZx3kZelsPaUCOEt4sQbpJDovaY11YqNRhwA/EuPpSJH5ZkeS/hL7ik2lPbmRlSOoM0QslRZb5LEf82N9dMzGrNwAZ2n0hoSpBbqZl6XFzOu8Cw1zMc+W3prx/zzj73uuw0z0BLa5vaZmC6lvHxKpaOPLUlXJKIyCSLlhGl5WkiNcoq8lDwixd3wlPd8wko0+YrhcZcLna80+4XGXC4D7hcZcLgOuJcS4lwFuJcS4XAW4RIlwHCOBjIXAtYdQVmjp/E+xmKDHBpW4yr452Os0+cN1lj+XVpyWLUsOhmnovEq6zLLCx1YcsrVfw8domPw8ybTa4GaGDOO0ysdOORfDfCzfM6rR4gomLg1UvJq5WTRlbW0uSL58yRqoqZ7ikxbCZrlnHkmNjzyymokbTprpkjxlmUuouTJnjaNNDcYSn5x94kIfOlwuJEnoPKOuFxsWAtwuJEgLcIQgEIQgEIQgEIQkBYtxsID7igxgi3AtYdUVmnpPFa6zDBihpW4StceWx2Gn8W+ZdTxH5nDpmIlzB4gR1mV43Rhzz7dri1vzLOPV/M5TT+IAzRw6kHvM7g6MeSV0ePU/MtJqJza55MurlPFfydKmrkyaqcymsk2PV/MaHSfzcWc/wDznzCNGnk8SLCd7xyQEIQCEWEAhCEAMIQgEIQkBYkISQQhCQCLCEBYCLCAsUQhFTE2HrNXSwhMsnVxtLFJxCEzroxPWSrFhK1pD4QhKrP/2Q=="/>
          <p:cNvSpPr>
            <a:spLocks noChangeAspect="1" noChangeArrowheads="1"/>
          </p:cNvSpPr>
          <p:nvPr/>
        </p:nvSpPr>
        <p:spPr bwMode="auto">
          <a:xfrm>
            <a:off x="155575" y="-1965325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96" name="AutoShape 2" descr="data:image/jpeg;base64,/9j/4AAQSkZJRgABAQAAAQABAAD/2wCEAAkGBhIPEBQQEBQSEA8UEBcQEBQQFhMUDxAPFhAVFBUUFRQXGyYeFxklGRQUHy8gIygpLCwsFx4xNTAqNSYrLCkBCQoKDQwNDgwMFCkkFB0pKSkpKSkpKSkpKSkpKSkpKSkpKSkpKSkpKSkpKSkpKSkpKSkpKSkpKSkpKSkpKSkpKf/AABEIAKgA0wMBIgACEQEDEQH/xAAcAAEAAQUBAQAAAAAAAAAAAAAABAECBQYHAwj/xABNEAABAgMBCwoACQkHBQAAAAABAAIDBBESBQYHEyExYXGRodEUIjJBUVJygbGyCCMzQlR0ksHSFRc0NTZidYLCQ4OTorPE8BYkJVPh/8QAFgEBAQEAAAAAAAAAAAAAAAAAAAEC/8QAGxEBAQADAAMAAAAAAAAAAAAAAAEREkECISL/2gAMAwEAAhEDEQA/AOzzs82E2rspJo1o6TndgWGizESJle4tHUyGSGgaXDKdypMR8ZFc85QCYbB1BrTQnzcNwVLSDzMmzrbXWST6qnImd0b1IY2v31zBX2BpJ0UCCJyJndG9ORM7o3qXYbp2jglhunaOCCJyJndG9ORM7o3qXYbp2jglhunaOCCJyJndG9ORM7o3qYIbdO0cFXFt07uCCFyJndG9ORM7o3qfydundwTk7dO7gggciZ3RvTkTO6N6yHJm6d3BOTN07uCDH8iZ3RvVBIw+4N/FZDk7dO7gnJ26d3BBA5EzujenImd0b1NMJundwTFt07RwQQuRM7o3pyJndG9SyxunaOCWG6do4IIhkofdG/iqcgh9xu/iplhunaOCWG6do4IInImd0b05EzujepdhukbCrXw6Zc47Qg8WMLMrHPYf3XEt+y403LJXPurVwhxaCIei4dB/l1HQoFVZEbaFM3WCM7SMxB1oNmRQ7nzmMhNc6gdSjvECWneEQa/JmsNp7RU6yan1XuG1ydZyDWokkfi2eEKXLu5w8/RVUl2TmjMPVWqgWgYSMJMW5MaFChwoUURIWMJiF4IIiObQWT2BB0BFxD8/8z9Fl/tReKfn/mfosv8Aai8UHb0XNLwMK0a6c4JWJBhQ2mG99pheXVa2oHONF0tBc1VCo1KqI9kXI77MNExJT0eUZLwHthRTDa5zolpwAGU0NK5V1w5zrI3oqqIqoi1EKKq83Z1arnZ1aoi1ERVRERAVWmn39hVEQeUVlDozjUrVfNHo+E+4rwtKIx8eac1zgDQWjvNSi8Zrpu1ognSR+LZ4QpcuecPP0UOT+Tb4QpUt0h5+iqpSg3QuFLzJDo8GFGcBZaYjA4hta0FdJU5EHKsM178tL3Pa+BAgwn8pY21DY1rqWHmlR1LEYDbjS8yJzlEKHGsGBYxjQ6zax9aVzVst2LZ8Ov6tZ9aZ7HrCfB8zT2uW/wByojp8je5Ky78ZBgQYUShbahsa1wBzioWmX5YYoMjGdLwYRmYzDZiG1YhMd1trQlxGY02roi45MXj3LuZNtiz88Iz2vxr4ESGC6ITU1eGkmlqhy50HjL/CAjB3xkrBLf3HvDtrqg7l0+9C/CBdSBjoFWlrrESG+luG6lRWmcEZiuV4RL/LlzcmZeVgB0a03FxMUyEIIDstCKONRkpmV/wf4p5TNNy2eTscR1FwigA/5nbUGo4Tv1zOfWD7WroV8GH4MjPZJwGRYTXkCJGc4YwBxytY2lB2EnyXPcKH64nfrB9rV3W4GDSRlpRsvEl4MaIWUjxIjA574hFH2XkVYK1ApTaisfeJhbgXTiCXiM5NMkEsbW1Di0zhrqChp1ELfV8uX33LNx7qvhwHEYmKyNAPzmtIERgPaRUDyX07IzWNhQ4oFkRITIoHdD2B9PK1REeqIiqvN2dWqrlRRFqIiqiIiAiIg8ps9Hwn3leFV7TfzfCfeVHURipo892tFSZ6btaIJ0o74tvhClSruePP0UKU6DfCpkp0x5+iCaiIqrnWHX9Ws+tM9j1hPg+Zp7XLf7lb9f1ej+VZYS+NxFIoiWrGMzNIpS23t7SoOD7B/wDkjH/HY/HYs/J4uxi8Z++6tcZuQbRdGOYcGLEb0mQnvbrawuG8BfNV58CDPXShifecXFeXRXOdZL30JDS/qq6gX04QDny68x7f+aVyC+HAQXxS+SjQ2QnEnFx7YxeWtGua02m6wKdpQe+EqVuXI3OfClocsJmLZZDxdl8UMEQOc4uqSBRtM/WsV8H79Kmvqzf9ZqzNysA8IS8QTEe1MvbZY6G04qAag2gC5piHIRls583Ws1eHgwfcmYdGbNY5j4eLiQzAsFwqCCHY00IIHVlURyHCef8AzE79YPtau+XAv/k5uVbMujwYRsAxmve1roUTJaBBNaVzdvatUvnwJ8unI03yvF46JjLGIt2agClrHCubsWGu9gBeYznSUeE2C4kthzFu3Dy9EOY11oDtyH1RWjX63V/K91YkSXaXCLEZBgDM54a1sNhI6iaV819OSEriYUOFW1i4TIVc1qwwNrTqrSvmtFvAwRwrmvEzHeJibAoyyCIMEkUNkHK40J5xpqXQURRERVXkVRXOVqiLURFVEREBERBHnXUs+E+8qNbUie+b4T7yoqiMfHyuOtUVY3SOsqiCVK9BupS5Ppjz9CoMs/mN1KXJP548/QqqySjG6MIRRAMRgjltsQ7QxhZ3g3PTSpC55M/tVC/h59rkHREREBFj7rXfl5QVjxWw+xpyxHamDKVdca68Ocgtjwq4t1bNoUOQkZvJBkGqoVrVVRHsio05FVVVyogRRFERFVebs6tVzs6tURaiIqoiIgIiIIt0Pm+E+8qGpV0nULPCfeVDtoiFG6R1lEinnHWfVUUHvL9BupS5H5QefoVClzzG6lLkD8Y3z9Cgyy53M/tVC/h59HLoi53M/tVC/h59HKq22Yvkhiogh0cg0JZQQ2uGcGI7J5Cp0LTb7b7plsMkPEEHmtbB6RJ7Yh52yi3qcuJCikuIsRDnfDNl58VOl/MCtOvpvBjRmHFubGplZa5kQHs7rhs1Ily5TGiueS55LnHO5xJJOsrfb1sJMKSlIcu6DEe5lrK0tDTVxPXrWlXRuXGlnWI8N8J3Y8EV1HMV0S87B/KTclCjxRExjrVoteQMjiBk1IxM5en55of0Z/8AiN/CrThnb1SzvOIPwrLfmnkD/wC4f3n/AMVDgjke2P8AbHBRfbDHDU7qlm+cQ/hVhw1xOqWh+cR34VmjgdkzmiTA/mYfVqsdgYleqNMD/D+9ip9MneFfs+6ZjW4bYWKsUslxtWrWevhC25a7ejeVCuZjDCiRImNs1xlnJYtUpZAz2uvsWxKNKIiKq83Z1arnZ1aoi1ERVRERAREQQrqZ2eE+8qCpl1TlZ4T7yoNVER4mc6z6qiPznWfVEF8u7mDUplz3fGN8/QqDA6I1KXc/5Rvn7SgzS5/Myz/+p4cSy7F8goXUNitHZLWaq6AU/wCblVEWvXSv9kpaK6DFiObEYaOAY4itO0KO3CZc4/2xGuG/giZbHNScOM2xFY2Iw52vAI3hWyFz4cvDEKC0MhitlozCpJNK61gm4R7nH+3A1tfwXoMIFzvpLNj/AMKGY2IK18w1rg1zmhzq2QSAXUpWg684WCbf7c/6VC/z/hWjYU7vy80Jbk8VkUsdELrFatqGUykDsRLXXWZlcuE3BwjzssWtMTHQsgpHq6g8VbW9dSudfvCiAY5joJ7w+Mha6tFQNYCLPJsoWkYOL7Jifiz7Jgsc2XmRCg2WNZRhdGBrTP0G7FuktHa8BzHB7TmLSC0+YyLmeBn9Iut9db75hQdOREVV5uzq1XOzq1RFqIiqiIiAiIgx91nZWeD+sqBaCm3Yzs8B95WPUR5OdlOs+qqrSMp1n1RBWCeaNSmXOPxjfP2lQoJ5o1KZc4/Gt8/aVVZxERByq+68Cdmp2NGhMYYb3AtLojGkgMaMx81i2YKbod2EP71v3LtKIzrOuOQ8Ec6c7oDf5yfRpXs3A9NdcWXHnFP9C66iGscnZgbmOuPBGoRD6gLB33XkvuaIZfEbFxhcOYHClkNPX4l3VqwV9F6EO6JgiK9zGQnOJDKWn2g35xzDJ2KJrOOCwYJe4MaKuOQDPuC63exe5NYtjS3FtDQC+NUVOiGMp1mi264l7MtJj/t4TWOpldniH+Y5VlVVkYu5V77IETGlznxSKEjmQ6V6obaAnS6pWi4Gf0i6311vvmF1BvVrXL8DP6Rdb6633zCiunIiKq83Z1arnZ1aoi1ERVRERAREQYy7Jys8B97ljqrIXb6TPB/W5Y6qI8659Z9UQfefVFBbCzDUplzPlW+ftKgwjkCkSkxYe1xzA1OrrQbKiemcaQiqiIiAiIguaqhUaqhRHqiIqq4LAXsXmwbnPmHwnRHmZiiLExhaQ1wLzRtAMnPOfsCz6ooiiIiqvN2dWq52dWqItREVUREQEREGJu70meA/6j1jCpl2I9qJQZmgN88pO8lQrSiDfvPqiN+8+pRBY0UydYJB1gkH0VVOvgkDBju7ryYjD1Gpq4awVjVVZi591rIsRK2R0SMpboPaFlWRmu6LmnUR961JEG4U1bQq2dW0LTaKqDcbOraEs6toWnIg3IDVtCqPLaFpiKI3euraErpG0LSFSiK3qo7RtCVHaNoWjIiN3JHaNoSukbQtIVKIN1dn6toVNm0LTEQbjTVtCWdW0LTqIqrcbOraEpq2haclEG3ucBnLRrIWOnbsNAswzadmtfNbq7SsDREHoi81UAkgAEuJoAM5PUNtFES5aUc5toCoJNPtEIt1uXc4QYLIZFS1vOPa4mp3koguujcxkwyw/WCOk09oWnT97seCeiYjOpzBXJpbnHoiIMcWkZCHA6WuB9FSmh2w8FVEFKaHbDwSmh2w8FVEFKaHbDwSmh2w8FVEFKaHbDwSmh2w8FVEFKaHbDwSmh2w8FVEFKaHbDwSmh2w8FVEFPI7DwTyOw8ERApodsPBKaHbDwVUQUpodsPBKaHbDwVUQU8jsPBK6DsPBEQPI7DwSmh2w8FVEHvLXOixTRkN50lpa3a7ItruHe2IBESJR0WmSnRZq7TpVEQZx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97" name="AutoShape 4" descr="data:image/jpeg;base64,/9j/4AAQSkZJRgABAQAAAQABAAD/2wCEAAkGBhIPEBQQEBQSEA8UEBcQEBQQFhMUDxAPFhAVFBUUFRQXGyYeFxklGRQUHy8gIygpLCwsFx4xNTAqNSYrLCkBCQoKDQwNDgwMFCkkFB0pKSkpKSkpKSkpKSkpKSkpKSkpKSkpKSkpKSkpKSkpKSkpKSkpKSkpKSkpKSkpKSkpKf/AABEIAKgA0wMBIgACEQEDEQH/xAAcAAEAAQUBAQAAAAAAAAAAAAAABAECBQYHAwj/xABNEAABAgMBCwoACQkHBQAAAAABAAIDBBESBQYHEyExYXGRodEUIjJBUVJygbGyCCMzQlR0ksHSFRc0NTZidYLCQ4OTorPE8BYkJVPh/8QAFgEBAQEAAAAAAAAAAAAAAAAAAAEC/8QAGxEBAQADAAMAAAAAAAAAAAAAAAEREkECISL/2gAMAwEAAhEDEQA/AOzzs82E2rspJo1o6TndgWGizESJle4tHUyGSGgaXDKdypMR8ZFc85QCYbB1BrTQnzcNwVLSDzMmzrbXWST6qnImd0b1IY2v31zBX2BpJ0UCCJyJndG9ORM7o3qXYbp2jglhunaOCCJyJndG9ORM7o3qXYbp2jglhunaOCCJyJndG9ORM7o3qYIbdO0cFXFt07uCCFyJndG9ORM7o3qfydundwTk7dO7gggciZ3RvTkTO6N6yHJm6d3BOTN07uCDH8iZ3RvVBIw+4N/FZDk7dO7gnJ26d3BBA5EzujenImd0b1NMJundwTFt07RwQQuRM7o3pyJndG9SyxunaOCWG6do4IIhkofdG/iqcgh9xu/iplhunaOCWG6do4IInImd0b05EzujepdhukbCrXw6Zc47Qg8WMLMrHPYf3XEt+y403LJXPurVwhxaCIei4dB/l1HQoFVZEbaFM3WCM7SMxB1oNmRQ7nzmMhNc6gdSjvECWneEQa/JmsNp7RU6yan1XuG1ydZyDWokkfi2eEKXLu5w8/RVUl2TmjMPVWqgWgYSMJMW5MaFChwoUURIWMJiF4IIiObQWT2BB0BFxD8/8z9Fl/tReKfn/mfosv8Aai8UHb0XNLwMK0a6c4JWJBhQ2mG99pheXVa2oHONF0tBc1VCo1KqI9kXI77MNExJT0eUZLwHthRTDa5zolpwAGU0NK5V1w5zrI3oqqIqoi1EKKq83Z1arnZ1aoi1ERVRERAVWmn39hVEQeUVlDozjUrVfNHo+E+4rwtKIx8eac1zgDQWjvNSi8Zrpu1ognSR+LZ4QpcuecPP0UOT+Tb4QpUt0h5+iqpSg3QuFLzJDo8GFGcBZaYjA4hta0FdJU5EHKsM178tL3Pa+BAgwn8pY21DY1rqWHmlR1LEYDbjS8yJzlEKHGsGBYxjQ6zax9aVzVst2LZ8Ov6tZ9aZ7HrCfB8zT2uW/wByojp8je5Ky78ZBgQYUShbahsa1wBzioWmX5YYoMjGdLwYRmYzDZiG1YhMd1trQlxGY02roi45MXj3LuZNtiz88Iz2vxr4ESGC6ITU1eGkmlqhy50HjL/CAjB3xkrBLf3HvDtrqg7l0+9C/CBdSBjoFWlrrESG+luG6lRWmcEZiuV4RL/LlzcmZeVgB0a03FxMUyEIIDstCKONRkpmV/wf4p5TNNy2eTscR1FwigA/5nbUGo4Tv1zOfWD7WroV8GH4MjPZJwGRYTXkCJGc4YwBxytY2lB2EnyXPcKH64nfrB9rV3W4GDSRlpRsvEl4MaIWUjxIjA574hFH2XkVYK1ApTaisfeJhbgXTiCXiM5NMkEsbW1Di0zhrqChp1ELfV8uX33LNx7qvhwHEYmKyNAPzmtIERgPaRUDyX07IzWNhQ4oFkRITIoHdD2B9PK1REeqIiqvN2dWqrlRRFqIiqiIiAiIg8ps9Hwn3leFV7TfzfCfeVHURipo892tFSZ6btaIJ0o74tvhClSruePP0UKU6DfCpkp0x5+iCaiIqrnWHX9Ws+tM9j1hPg+Zp7XLf7lb9f1ej+VZYS+NxFIoiWrGMzNIpS23t7SoOD7B/wDkjH/HY/HYs/J4uxi8Z++6tcZuQbRdGOYcGLEb0mQnvbrawuG8BfNV58CDPXShifecXFeXRXOdZL30JDS/qq6gX04QDny68x7f+aVyC+HAQXxS+SjQ2QnEnFx7YxeWtGua02m6wKdpQe+EqVuXI3OfClocsJmLZZDxdl8UMEQOc4uqSBRtM/WsV8H79Kmvqzf9ZqzNysA8IS8QTEe1MvbZY6G04qAag2gC5piHIRls583Ws1eHgwfcmYdGbNY5j4eLiQzAsFwqCCHY00IIHVlURyHCef8AzE79YPtau+XAv/k5uVbMujwYRsAxmve1roUTJaBBNaVzdvatUvnwJ8unI03yvF46JjLGIt2agClrHCubsWGu9gBeYznSUeE2C4kthzFu3Dy9EOY11oDtyH1RWjX63V/K91YkSXaXCLEZBgDM54a1sNhI6iaV819OSEriYUOFW1i4TIVc1qwwNrTqrSvmtFvAwRwrmvEzHeJibAoyyCIMEkUNkHK40J5xpqXQURRERVXkVRXOVqiLURFVEREBERBHnXUs+E+8qNbUie+b4T7yoqiMfHyuOtUVY3SOsqiCVK9BupS5Ppjz9CoMs/mN1KXJP548/QqqySjG6MIRRAMRgjltsQ7QxhZ3g3PTSpC55M/tVC/h59rkHREREBFj7rXfl5QVjxWw+xpyxHamDKVdca68Ocgtjwq4t1bNoUOQkZvJBkGqoVrVVRHsio05FVVVyogRRFERFVebs6tVzs6tURaiIqoiIgIiIIt0Pm+E+8qGpV0nULPCfeVDtoiFG6R1lEinnHWfVUUHvL9BupS5H5QefoVClzzG6lLkD8Y3z9Cgyy53M/tVC/h59HLoi53M/tVC/h59HKq22Yvkhiogh0cg0JZQQ2uGcGI7J5Cp0LTb7b7plsMkPEEHmtbB6RJ7Yh52yi3qcuJCikuIsRDnfDNl58VOl/MCtOvpvBjRmHFubGplZa5kQHs7rhs1Ily5TGiueS55LnHO5xJJOsrfb1sJMKSlIcu6DEe5lrK0tDTVxPXrWlXRuXGlnWI8N8J3Y8EV1HMV0S87B/KTclCjxRExjrVoteQMjiBk1IxM5en55of0Z/8AiN/CrThnb1SzvOIPwrLfmnkD/wC4f3n/AMVDgjke2P8AbHBRfbDHDU7qlm+cQ/hVhw1xOqWh+cR34VmjgdkzmiTA/mYfVqsdgYleqNMD/D+9ip9MneFfs+6ZjW4bYWKsUslxtWrWevhC25a7ejeVCuZjDCiRImNs1xlnJYtUpZAz2uvsWxKNKIiKq83Z1arnZ1aoi1ERVRERAREQQrqZ2eE+8qCpl1TlZ4T7yoNVER4mc6z6qiPznWfVEF8u7mDUplz3fGN8/QqDA6I1KXc/5Rvn7SgzS5/Myz/+p4cSy7F8goXUNitHZLWaq6AU/wCblVEWvXSv9kpaK6DFiObEYaOAY4itO0KO3CZc4/2xGuG/giZbHNScOM2xFY2Iw52vAI3hWyFz4cvDEKC0MhitlozCpJNK61gm4R7nH+3A1tfwXoMIFzvpLNj/AMKGY2IK18w1rg1zmhzq2QSAXUpWg684WCbf7c/6VC/z/hWjYU7vy80Jbk8VkUsdELrFatqGUykDsRLXXWZlcuE3BwjzssWtMTHQsgpHq6g8VbW9dSudfvCiAY5joJ7w+Mha6tFQNYCLPJsoWkYOL7Jifiz7Jgsc2XmRCg2WNZRhdGBrTP0G7FuktHa8BzHB7TmLSC0+YyLmeBn9Iut9db75hQdOREVV5uzq1XOzq1RFqIiqiIiAiIgx91nZWeD+sqBaCm3Yzs8B95WPUR5OdlOs+qqrSMp1n1RBWCeaNSmXOPxjfP2lQoJ5o1KZc4/Gt8/aVVZxERByq+68Cdmp2NGhMYYb3AtLojGkgMaMx81i2YKbod2EP71v3LtKIzrOuOQ8Ec6c7oDf5yfRpXs3A9NdcWXHnFP9C66iGscnZgbmOuPBGoRD6gLB33XkvuaIZfEbFxhcOYHClkNPX4l3VqwV9F6EO6JgiK9zGQnOJDKWn2g35xzDJ2KJrOOCwYJe4MaKuOQDPuC63exe5NYtjS3FtDQC+NUVOiGMp1mi264l7MtJj/t4TWOpldniH+Y5VlVVkYu5V77IETGlznxSKEjmQ6V6obaAnS6pWi4Gf0i6311vvmF1BvVrXL8DP6Rdb6633zCiunIiKq83Z1arnZ1aoi1ERVRERAREQYy7Jys8B97ljqrIXb6TPB/W5Y6qI8659Z9UQfefVFBbCzDUplzPlW+ftKgwjkCkSkxYe1xzA1OrrQbKiemcaQiqiIiAiIguaqhUaqhRHqiIqq4LAXsXmwbnPmHwnRHmZiiLExhaQ1wLzRtAMnPOfsCz6ooiiIiqvN2dWq52dWqItREVUREQEREGJu70meA/6j1jCpl2I9qJQZmgN88pO8lQrSiDfvPqiN+8+pRBY0UydYJB1gkH0VVOvgkDBju7ryYjD1Gpq4awVjVVZi591rIsRK2R0SMpboPaFlWRmu6LmnUR961JEG4U1bQq2dW0LTaKqDcbOraEs6toWnIg3IDVtCqPLaFpiKI3euraErpG0LSFSiK3qo7RtCVHaNoWjIiN3JHaNoSukbQtIVKIN1dn6toVNm0LTEQbjTVtCWdW0LTqIqrcbOraEpq2haclEG3ucBnLRrIWOnbsNAswzadmtfNbq7SsDREHoi81UAkgAEuJoAM5PUNtFES5aUc5toCoJNPtEIt1uXc4QYLIZFS1vOPa4mp3koguujcxkwyw/WCOk09oWnT97seCeiYjOpzBXJpbnHoiIMcWkZCHA6WuB9FSmh2w8FVEFKaHbDwSmh2w8FVEFKaHbDwSmh2w8FVEFKaHbDwSmh2w8FVEFKaHbDwSmh2w8FVEFKaHbDwSmh2w8FVEFPI7DwTyOw8ERApodsPBKaHbDwVUQUpodsPBKaHbDwVUQU8jsPBK6DsPBEQPI7DwSmh2w8FVEHvLXOixTRkN50lpa3a7ItruHe2IBESJR0WmSnRZq7TpVEQZx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98" name="AutoShape 6" descr="data:image/jpeg;base64,/9j/4AAQSkZJRgABAQAAAQABAAD/2wCEAAkGBhIPEBQQEBQSEA8UEBcQEBQQFhMUDxAPFhAVFBUUFRQXGyYeFxklGRQUHy8gIygpLCwsFx4xNTAqNSYrLCkBCQoKDQwNDgwMFCkkFB0pKSkpKSkpKSkpKSkpKSkpKSkpKSkpKSkpKSkpKSkpKSkpKSkpKSkpKSkpKSkpKSkpKf/AABEIAKgA0wMBIgACEQEDEQH/xAAcAAEAAQUBAQAAAAAAAAAAAAAABAECBQYHAwj/xABNEAABAgMBCwoACQkHBQAAAAABAAIDBBESBQYHEyExYXGRodEUIjJBUVJygbGyCCMzQlR0ksHSFRc0NTZidYLCQ4OTorPE8BYkJVPh/8QAFgEBAQEAAAAAAAAAAAAAAAAAAAEC/8QAGxEBAQADAAMAAAAAAAAAAAAAAAEREkECISL/2gAMAwEAAhEDEQA/AOzzs82E2rspJo1o6TndgWGizESJle4tHUyGSGgaXDKdypMR8ZFc85QCYbB1BrTQnzcNwVLSDzMmzrbXWST6qnImd0b1IY2v31zBX2BpJ0UCCJyJndG9ORM7o3qXYbp2jglhunaOCCJyJndG9ORM7o3qXYbp2jglhunaOCCJyJndG9ORM7o3qYIbdO0cFXFt07uCCFyJndG9ORM7o3qfydundwTk7dO7gggciZ3RvTkTO6N6yHJm6d3BOTN07uCDH8iZ3RvVBIw+4N/FZDk7dO7gnJ26d3BBA5EzujenImd0b1NMJundwTFt07RwQQuRM7o3pyJndG9SyxunaOCWG6do4IIhkofdG/iqcgh9xu/iplhunaOCWG6do4IInImd0b05EzujepdhukbCrXw6Zc47Qg8WMLMrHPYf3XEt+y403LJXPurVwhxaCIei4dB/l1HQoFVZEbaFM3WCM7SMxB1oNmRQ7nzmMhNc6gdSjvECWneEQa/JmsNp7RU6yan1XuG1ydZyDWokkfi2eEKXLu5w8/RVUl2TmjMPVWqgWgYSMJMW5MaFChwoUURIWMJiF4IIiObQWT2BB0BFxD8/8z9Fl/tReKfn/mfosv8Aai8UHb0XNLwMK0a6c4JWJBhQ2mG99pheXVa2oHONF0tBc1VCo1KqI9kXI77MNExJT0eUZLwHthRTDa5zolpwAGU0NK5V1w5zrI3oqqIqoi1EKKq83Z1arnZ1aoi1ERVRERAVWmn39hVEQeUVlDozjUrVfNHo+E+4rwtKIx8eac1zgDQWjvNSi8Zrpu1ognSR+LZ4QpcuecPP0UOT+Tb4QpUt0h5+iqpSg3QuFLzJDo8GFGcBZaYjA4hta0FdJU5EHKsM178tL3Pa+BAgwn8pY21DY1rqWHmlR1LEYDbjS8yJzlEKHGsGBYxjQ6zax9aVzVst2LZ8Ov6tZ9aZ7HrCfB8zT2uW/wByojp8je5Ky78ZBgQYUShbahsa1wBzioWmX5YYoMjGdLwYRmYzDZiG1YhMd1trQlxGY02roi45MXj3LuZNtiz88Iz2vxr4ESGC6ITU1eGkmlqhy50HjL/CAjB3xkrBLf3HvDtrqg7l0+9C/CBdSBjoFWlrrESG+luG6lRWmcEZiuV4RL/LlzcmZeVgB0a03FxMUyEIIDstCKONRkpmV/wf4p5TNNy2eTscR1FwigA/5nbUGo4Tv1zOfWD7WroV8GH4MjPZJwGRYTXkCJGc4YwBxytY2lB2EnyXPcKH64nfrB9rV3W4GDSRlpRsvEl4MaIWUjxIjA574hFH2XkVYK1ApTaisfeJhbgXTiCXiM5NMkEsbW1Di0zhrqChp1ELfV8uX33LNx7qvhwHEYmKyNAPzmtIERgPaRUDyX07IzWNhQ4oFkRITIoHdD2B9PK1REeqIiqvN2dWqrlRRFqIiqiIiAiIg8ps9Hwn3leFV7TfzfCfeVHURipo892tFSZ6btaIJ0o74tvhClSruePP0UKU6DfCpkp0x5+iCaiIqrnWHX9Ws+tM9j1hPg+Zp7XLf7lb9f1ej+VZYS+NxFIoiWrGMzNIpS23t7SoOD7B/wDkjH/HY/HYs/J4uxi8Z++6tcZuQbRdGOYcGLEb0mQnvbrawuG8BfNV58CDPXShifecXFeXRXOdZL30JDS/qq6gX04QDny68x7f+aVyC+HAQXxS+SjQ2QnEnFx7YxeWtGua02m6wKdpQe+EqVuXI3OfClocsJmLZZDxdl8UMEQOc4uqSBRtM/WsV8H79Kmvqzf9ZqzNysA8IS8QTEe1MvbZY6G04qAag2gC5piHIRls583Ws1eHgwfcmYdGbNY5j4eLiQzAsFwqCCHY00IIHVlURyHCef8AzE79YPtau+XAv/k5uVbMujwYRsAxmve1roUTJaBBNaVzdvatUvnwJ8unI03yvF46JjLGIt2agClrHCubsWGu9gBeYznSUeE2C4kthzFu3Dy9EOY11oDtyH1RWjX63V/K91YkSXaXCLEZBgDM54a1sNhI6iaV819OSEriYUOFW1i4TIVc1qwwNrTqrSvmtFvAwRwrmvEzHeJibAoyyCIMEkUNkHK40J5xpqXQURRERVXkVRXOVqiLURFVEREBERBHnXUs+E+8qNbUie+b4T7yoqiMfHyuOtUVY3SOsqiCVK9BupS5Ppjz9CoMs/mN1KXJP548/QqqySjG6MIRRAMRgjltsQ7QxhZ3g3PTSpC55M/tVC/h59rkHREREBFj7rXfl5QVjxWw+xpyxHamDKVdca68Ocgtjwq4t1bNoUOQkZvJBkGqoVrVVRHsio05FVVVyogRRFERFVebs6tVzs6tURaiIqoiIgIiIIt0Pm+E+8qGpV0nULPCfeVDtoiFG6R1lEinnHWfVUUHvL9BupS5H5QefoVClzzG6lLkD8Y3z9Cgyy53M/tVC/h59HLoi53M/tVC/h59HKq22Yvkhiogh0cg0JZQQ2uGcGI7J5Cp0LTb7b7plsMkPEEHmtbB6RJ7Yh52yi3qcuJCikuIsRDnfDNl58VOl/MCtOvpvBjRmHFubGplZa5kQHs7rhs1Ily5TGiueS55LnHO5xJJOsrfb1sJMKSlIcu6DEe5lrK0tDTVxPXrWlXRuXGlnWI8N8J3Y8EV1HMV0S87B/KTclCjxRExjrVoteQMjiBk1IxM5en55of0Z/8AiN/CrThnb1SzvOIPwrLfmnkD/wC4f3n/AMVDgjke2P8AbHBRfbDHDU7qlm+cQ/hVhw1xOqWh+cR34VmjgdkzmiTA/mYfVqsdgYleqNMD/D+9ip9MneFfs+6ZjW4bYWKsUslxtWrWevhC25a7ejeVCuZjDCiRImNs1xlnJYtUpZAz2uvsWxKNKIiKq83Z1arnZ1aoi1ERVRERAREQQrqZ2eE+8qCpl1TlZ4T7yoNVER4mc6z6qiPznWfVEF8u7mDUplz3fGN8/QqDA6I1KXc/5Rvn7SgzS5/Myz/+p4cSy7F8goXUNitHZLWaq6AU/wCblVEWvXSv9kpaK6DFiObEYaOAY4itO0KO3CZc4/2xGuG/giZbHNScOM2xFY2Iw52vAI3hWyFz4cvDEKC0MhitlozCpJNK61gm4R7nH+3A1tfwXoMIFzvpLNj/AMKGY2IK18w1rg1zmhzq2QSAXUpWg684WCbf7c/6VC/z/hWjYU7vy80Jbk8VkUsdELrFatqGUykDsRLXXWZlcuE3BwjzssWtMTHQsgpHq6g8VbW9dSudfvCiAY5joJ7w+Mha6tFQNYCLPJsoWkYOL7Jifiz7Jgsc2XmRCg2WNZRhdGBrTP0G7FuktHa8BzHB7TmLSC0+YyLmeBn9Iut9db75hQdOREVV5uzq1XOzq1RFqIiqiIiAiIgx91nZWeD+sqBaCm3Yzs8B95WPUR5OdlOs+qqrSMp1n1RBWCeaNSmXOPxjfP2lQoJ5o1KZc4/Gt8/aVVZxERByq+68Cdmp2NGhMYYb3AtLojGkgMaMx81i2YKbod2EP71v3LtKIzrOuOQ8Ec6c7oDf5yfRpXs3A9NdcWXHnFP9C66iGscnZgbmOuPBGoRD6gLB33XkvuaIZfEbFxhcOYHClkNPX4l3VqwV9F6EO6JgiK9zGQnOJDKWn2g35xzDJ2KJrOOCwYJe4MaKuOQDPuC63exe5NYtjS3FtDQC+NUVOiGMp1mi264l7MtJj/t4TWOpldniH+Y5VlVVkYu5V77IETGlznxSKEjmQ6V6obaAnS6pWi4Gf0i6311vvmF1BvVrXL8DP6Rdb6633zCiunIiKq83Z1arnZ1aoi1ERVRERAREQYy7Jys8B97ljqrIXb6TPB/W5Y6qI8659Z9UQfefVFBbCzDUplzPlW+ftKgwjkCkSkxYe1xzA1OrrQbKiemcaQiqiIiAiIguaqhUaqhRHqiIqq4LAXsXmwbnPmHwnRHmZiiLExhaQ1wLzRtAMnPOfsCz6ooiiIiqvN2dWq52dWqItREVUREQEREGJu70meA/6j1jCpl2I9qJQZmgN88pO8lQrSiDfvPqiN+8+pRBY0UydYJB1gkH0VVOvgkDBju7ryYjD1Gpq4awVjVVZi591rIsRK2R0SMpboPaFlWRmu6LmnUR961JEG4U1bQq2dW0LTaKqDcbOraEs6toWnIg3IDVtCqPLaFpiKI3euraErpG0LSFSiK3qo7RtCVHaNoWjIiN3JHaNoSukbQtIVKIN1dn6toVNm0LTEQbjTVtCWdW0LTqIqrcbOraEpq2haclEG3ucBnLRrIWOnbsNAswzadmtfNbq7SsDREHoi81UAkgAEuJoAM5PUNtFES5aUc5toCoJNPtEIt1uXc4QYLIZFS1vOPa4mp3koguujcxkwyw/WCOk09oWnT97seCeiYjOpzBXJpbnHoiIMcWkZCHA6WuB9FSmh2w8FVEFKaHbDwSmh2w8FVEFKaHbDwSmh2w8FVEFKaHbDwSmh2w8FVEFKaHbDwSmh2w8FVEFKaHbDwSmh2w8FVEFPI7DwTyOw8ERApodsPBKaHbDwVUQUpodsPBKaHbDwVUQU8jsPBK6DsPBEQPI7DwSmh2w8FVEHvLXOixTRkN50lpa3a7ItruHe2IBESJR0WmSnRZq7TpVEQZx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72714" name="Picture 10" descr="http://linchakin.com/files/word/1000/7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928938"/>
            <a:ext cx="2184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12" descr="http://kvampaku.ru/wp-content/uploads/2013/11/3_16.jpg"/>
          <p:cNvPicPr>
            <a:picLocks noChangeAspect="1" noChangeArrowheads="1"/>
          </p:cNvPicPr>
          <p:nvPr/>
        </p:nvPicPr>
        <p:blipFill>
          <a:blip r:embed="rId3"/>
          <a:srcRect r="43593"/>
          <a:stretch>
            <a:fillRect/>
          </a:stretch>
        </p:blipFill>
        <p:spPr bwMode="auto">
          <a:xfrm>
            <a:off x="1928813" y="3500438"/>
            <a:ext cx="2928937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85720" y="0"/>
            <a:ext cx="452047" cy="67253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редактирования текста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500188" y="214313"/>
            <a:ext cx="7034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Правила ввода текста на компьютере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200" y="1000125"/>
            <a:ext cx="7837488" cy="55399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Место для ввода очередного символа текста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указывается на экране с помощью мигающей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вертикальной черты — курсора.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При наборе текста на компьютере вам не нужно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следить за концом строки: как только он будет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достигнут, курсор автоматически перейдет на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начало следующей строки.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Каждое новое предложение пишите с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заглавной буквы.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того чтобы перейти к вводу нового абзаца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(или строки стихотворения), следует нажать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клавишу </a:t>
            </a:r>
            <a:r>
              <a:rPr lang="ru-RU" sz="2800" b="1" dirty="0" err="1"/>
              <a:t>Enter</a:t>
            </a:r>
            <a:r>
              <a:rPr lang="ru-RU" sz="2800" b="1" dirty="0" smtClean="0"/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000250" y="428625"/>
            <a:ext cx="61817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Клавишу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нажимаем,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чтобы перейти на новую строку.</a:t>
            </a:r>
          </a:p>
        </p:txBody>
      </p:sp>
      <p:pic>
        <p:nvPicPr>
          <p:cNvPr id="29699" name="Picture 2" descr="http://samouchkam.ru/wp-content/uploads/klavisha-E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000500"/>
            <a:ext cx="2381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image.pixmac.com/4/keyboard-enter-key-alphabet-pixmac-image-75698929.jpg"/>
          <p:cNvPicPr>
            <a:picLocks noChangeAspect="1" noChangeArrowheads="1"/>
          </p:cNvPicPr>
          <p:nvPr/>
        </p:nvPicPr>
        <p:blipFill>
          <a:blip r:embed="rId3"/>
          <a:srcRect t="31007" b="24419"/>
          <a:stretch>
            <a:fillRect/>
          </a:stretch>
        </p:blipFill>
        <p:spPr bwMode="auto">
          <a:xfrm>
            <a:off x="3071813" y="1785938"/>
            <a:ext cx="3810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http://km.support.apple.com/library/APPLE/APPLECARE_ALLGEOS/HT1168/pc-ent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929063"/>
            <a:ext cx="2447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500188" y="214313"/>
            <a:ext cx="7034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Правила ввода текста на компьютере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092200" y="1000125"/>
            <a:ext cx="78374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Все знаки препинания, кроме тире, ставьте сразу же за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последней буквой слова, после любого знака  препина- 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ния нажимайте клавишу «Пробел».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Между словами ставится один пробел;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пробел ставится 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а не до:</a:t>
            </a:r>
          </a:p>
          <a:p>
            <a:pPr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двоеточия; вопросительного знака; восклицательного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знака; многоточия; закрывающейся скобки;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закрывающейся кавычки.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пробел ставится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а не после: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 открывающейся скобки; открывающейся кавычки.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пробел ставится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тире.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пробел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НЕ СТАВИТСЯ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после открывающейся скобки; после открывающейся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кавычки; до и после дефиса.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csecrets.ru/wp-content/uploads/2011/08/kak_rabotaet_komput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85813"/>
            <a:ext cx="79057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500188" y="500063"/>
            <a:ext cx="69294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Corbel" pitchFamily="34" charset="0"/>
              </a:rPr>
              <a:t>Программа для работы с текстами на компьютере называется </a:t>
            </a:r>
          </a:p>
          <a:p>
            <a:pPr algn="ctr"/>
            <a:r>
              <a:rPr lang="ru-RU" sz="4400" b="1" i="1" dirty="0">
                <a:latin typeface="Corbel" pitchFamily="34" charset="0"/>
              </a:rPr>
              <a:t>текстовый редактор</a:t>
            </a:r>
          </a:p>
        </p:txBody>
      </p:sp>
      <p:pic>
        <p:nvPicPr>
          <p:cNvPr id="11267" name="Picture 2" descr="http://www.artfeo.com/wp-content/uploads/2011/12/ms-w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8243" y="3714753"/>
            <a:ext cx="2872395" cy="27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Изображение 1" descr="Снимок экрана 2017-11-26 в 23.4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73016"/>
            <a:ext cx="3600400" cy="284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131-service.ru/upload/medialibrary/baf/baf6c332ece2c8e7434ab0d86d9e9a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643063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428750" y="357188"/>
            <a:ext cx="72151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Принтер</a:t>
            </a:r>
            <a:r>
              <a:rPr lang="ru-RU" sz="3200" b="1" dirty="0">
                <a:latin typeface="Arial Black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Corbel" pitchFamily="34" charset="0"/>
              </a:rPr>
              <a:t>устройство для печати текстов из памяти компьютера на бумагу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285875" y="428625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Символ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71813" y="428625"/>
            <a:ext cx="578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это минимальная единица текстовой информации: цифра, буква, знак препинания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(1, б, ; %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0" y="1785938"/>
            <a:ext cx="1044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Слово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7563" y="1857375"/>
            <a:ext cx="5300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произвольная последовательность букв</a:t>
            </a:r>
            <a:r>
              <a:rPr lang="ru-RU" sz="2000" b="1" dirty="0">
                <a:latin typeface="Corbel" pitchFamily="34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2857500"/>
            <a:ext cx="120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Строка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2857500"/>
            <a:ext cx="5451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произвольная последовательность символов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между левой и правой границами документа.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0188" y="4000500"/>
            <a:ext cx="99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Абзац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3250" y="4000500"/>
            <a:ext cx="5495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произвольная последовательность символов,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ограниченная специальными символами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конца абзаца.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5875" y="557212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Фрагмент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86125" y="5572125"/>
            <a:ext cx="54959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произвольная последовательность символов. </a:t>
            </a:r>
          </a:p>
          <a:p>
            <a:endParaRPr lang="ru-RU"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42852"/>
            <a:ext cx="449739" cy="643227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16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объекты</a:t>
            </a:r>
            <a:r>
              <a:rPr lang="ru-RU" sz="1600" b="1" spc="-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</a:t>
            </a:r>
            <a:endParaRPr lang="ru-RU" sz="16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579964304_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6200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214688" y="642938"/>
            <a:ext cx="4102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Arial Black" pitchFamily="34" charset="0"/>
              </a:rPr>
              <a:t>К л а в и а т у р а</a:t>
            </a:r>
          </a:p>
        </p:txBody>
      </p:sp>
      <p:pic>
        <p:nvPicPr>
          <p:cNvPr id="4" name="Рисунок 3" descr="163_full.jpg"/>
          <p:cNvPicPr>
            <a:picLocks noChangeAspect="1"/>
          </p:cNvPicPr>
          <p:nvPr/>
        </p:nvPicPr>
        <p:blipFill>
          <a:blip r:embed="rId3"/>
          <a:srcRect r="5902" b="8869"/>
          <a:stretch>
            <a:fillRect/>
          </a:stretch>
        </p:blipFill>
        <p:spPr>
          <a:xfrm>
            <a:off x="6715140" y="5072074"/>
            <a:ext cx="2277464" cy="1357322"/>
          </a:xfrm>
          <a:prstGeom prst="rect">
            <a:avLst/>
          </a:prstGeom>
        </p:spPr>
      </p:pic>
      <p:pic>
        <p:nvPicPr>
          <p:cNvPr id="5" name="Рисунок 4" descr="lenovo_keyboard__57163.jpg"/>
          <p:cNvPicPr>
            <a:picLocks noChangeAspect="1"/>
          </p:cNvPicPr>
          <p:nvPr/>
        </p:nvPicPr>
        <p:blipFill>
          <a:blip r:embed="rId4" cstate="print"/>
          <a:srcRect t="11139" b="10890"/>
          <a:stretch>
            <a:fillRect/>
          </a:stretch>
        </p:blipFill>
        <p:spPr>
          <a:xfrm>
            <a:off x="1142976" y="5143512"/>
            <a:ext cx="1924040" cy="1500198"/>
          </a:xfrm>
          <a:prstGeom prst="rect">
            <a:avLst/>
          </a:prstGeom>
        </p:spPr>
      </p:pic>
      <p:pic>
        <p:nvPicPr>
          <p:cNvPr id="6" name="Рисунок 5" descr="8435174.jpg"/>
          <p:cNvPicPr>
            <a:picLocks noChangeAspect="1"/>
          </p:cNvPicPr>
          <p:nvPr/>
        </p:nvPicPr>
        <p:blipFill>
          <a:blip r:embed="rId5" cstate="print"/>
          <a:srcRect t="3842"/>
          <a:stretch>
            <a:fillRect/>
          </a:stretch>
        </p:blipFill>
        <p:spPr>
          <a:xfrm>
            <a:off x="3286116" y="4857760"/>
            <a:ext cx="3428994" cy="1787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258</TotalTime>
  <Words>398</Words>
  <Application>Microsoft Macintosh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Тема урока: Редактирование 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Редактирование текста</dc:title>
  <dc:creator>HURRICANE</dc:creator>
  <cp:lastModifiedBy>учитель7</cp:lastModifiedBy>
  <cp:revision>30</cp:revision>
  <dcterms:created xsi:type="dcterms:W3CDTF">2013-11-23T11:14:03Z</dcterms:created>
  <dcterms:modified xsi:type="dcterms:W3CDTF">2017-11-26T20:49:52Z</dcterms:modified>
</cp:coreProperties>
</file>